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4"/>
  </p:sldMasterIdLst>
  <p:sldIdLst>
    <p:sldId id="256" r:id="rId5"/>
    <p:sldId id="277" r:id="rId6"/>
    <p:sldId id="278" r:id="rId7"/>
    <p:sldId id="257" r:id="rId8"/>
    <p:sldId id="259" r:id="rId9"/>
    <p:sldId id="260" r:id="rId10"/>
    <p:sldId id="285" r:id="rId11"/>
    <p:sldId id="261" r:id="rId12"/>
    <p:sldId id="262" r:id="rId13"/>
    <p:sldId id="264" r:id="rId14"/>
    <p:sldId id="265" r:id="rId15"/>
    <p:sldId id="263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83" r:id="rId27"/>
    <p:sldId id="280" r:id="rId28"/>
    <p:sldId id="282" r:id="rId29"/>
    <p:sldId id="281" r:id="rId30"/>
    <p:sldId id="284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86" d="100"/>
          <a:sy n="86" d="100"/>
        </p:scale>
        <p:origin x="514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ableStyles" Target="tableStyles.xml"/><Relationship Id="rId8" Type="http://schemas.openxmlformats.org/officeDocument/2006/relationships/slide" Target="slides/slide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59" y="2166364"/>
            <a:ext cx="11471565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15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96250"/>
            <a:ext cx="9144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3D3BD-DCDC-41B2-B9C5-07C8D95B8A6F}" type="datetimeFigureOut">
              <a:rPr lang="vi-VN" smtClean="0"/>
              <a:t>15/07/2022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54CB3-FAA2-4F63-AACD-54055CD8D6E2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5580775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3D3BD-DCDC-41B2-B9C5-07C8D95B8A6F}" type="datetimeFigureOut">
              <a:rPr lang="vi-VN" smtClean="0"/>
              <a:t>15/07/2022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54CB3-FAA2-4F63-AACD-54055CD8D6E2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7806732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4" y="274638"/>
            <a:ext cx="240238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274638"/>
            <a:ext cx="7973291" cy="58975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22854"/>
            <a:ext cx="2743196" cy="365125"/>
          </a:xfrm>
        </p:spPr>
        <p:txBody>
          <a:bodyPr/>
          <a:lstStyle/>
          <a:p>
            <a:fld id="{0FE3D3BD-DCDC-41B2-B9C5-07C8D95B8A6F}" type="datetimeFigureOut">
              <a:rPr lang="vi-VN" smtClean="0"/>
              <a:t>15/07/2022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5" y="6422854"/>
            <a:ext cx="4279669" cy="365125"/>
          </a:xfrm>
        </p:spPr>
        <p:txBody>
          <a:bodyPr/>
          <a:lstStyle/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48" y="6422854"/>
            <a:ext cx="879759" cy="365125"/>
          </a:xfrm>
        </p:spPr>
        <p:txBody>
          <a:bodyPr/>
          <a:lstStyle/>
          <a:p>
            <a:fld id="{78554CB3-FAA2-4F63-AACD-54055CD8D6E2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5154154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3D3BD-DCDC-41B2-B9C5-07C8D95B8A6F}" type="datetimeFigureOut">
              <a:rPr lang="vi-VN" smtClean="0"/>
              <a:t>15/07/2022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54CB3-FAA2-4F63-AACD-54055CD8D6E2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7454190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6000" b="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3191" y="4010334"/>
            <a:ext cx="105156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FE3D3BD-DCDC-41B2-B9C5-07C8D95B8A6F}" type="datetimeFigureOut">
              <a:rPr lang="vi-VN" smtClean="0"/>
              <a:t>15/07/2022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8554CB3-FAA2-4F63-AACD-54055CD8D6E2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6412406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391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3D3BD-DCDC-41B2-B9C5-07C8D95B8A6F}" type="datetimeFigureOut">
              <a:rPr lang="vi-VN" smtClean="0"/>
              <a:t>15/07/2022</a:t>
            </a:fld>
            <a:endParaRPr lang="vi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54CB3-FAA2-4F63-AACD-54055CD8D6E2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6359647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08" y="2656566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1230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1230" y="2656564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3D3BD-DCDC-41B2-B9C5-07C8D95B8A6F}" type="datetimeFigureOut">
              <a:rPr lang="vi-VN" smtClean="0"/>
              <a:t>15/07/2022</a:t>
            </a:fld>
            <a:endParaRPr lang="vi-V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54CB3-FAA2-4F63-AACD-54055CD8D6E2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4857982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3D3BD-DCDC-41B2-B9C5-07C8D95B8A6F}" type="datetimeFigureOut">
              <a:rPr lang="vi-VN" smtClean="0"/>
              <a:t>15/07/2022</a:t>
            </a:fld>
            <a:endParaRPr lang="vi-V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54CB3-FAA2-4F63-AACD-54055CD8D6E2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3951661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3D3BD-DCDC-41B2-B9C5-07C8D95B8A6F}" type="datetimeFigureOut">
              <a:rPr lang="vi-VN" smtClean="0"/>
              <a:t>15/07/2022</a:t>
            </a:fld>
            <a:endParaRPr lang="vi-V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54CB3-FAA2-4F63-AACD-54055CD8D6E2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1538610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7008" y="2120054"/>
            <a:ext cx="6126480" cy="4114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89023" y="2147486"/>
            <a:ext cx="320040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3D3BD-DCDC-41B2-B9C5-07C8D95B8A6F}" type="datetimeFigureOut">
              <a:rPr lang="vi-VN" smtClean="0"/>
              <a:t>15/07/2022</a:t>
            </a:fld>
            <a:endParaRPr lang="vi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54CB3-FAA2-4F63-AACD-54055CD8D6E2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6964266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0160" y="2211494"/>
            <a:ext cx="6126480" cy="393192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0688" y="2150621"/>
            <a:ext cx="320040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3D3BD-DCDC-41B2-B9C5-07C8D95B8A6F}" type="datetimeFigureOut">
              <a:rPr lang="vi-VN" smtClean="0"/>
              <a:t>15/07/2022</a:t>
            </a:fld>
            <a:endParaRPr lang="vi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54CB3-FAA2-4F63-AACD-54055CD8D6E2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8670871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0FE3D3BD-DCDC-41B2-B9C5-07C8D95B8A6F}" type="datetimeFigureOut">
              <a:rPr lang="vi-VN" smtClean="0"/>
              <a:t>15/07/2022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78554CB3-FAA2-4F63-AACD-54055CD8D6E2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2394461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kern="1200" cap="all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gif"/><Relationship Id="rId2" Type="http://schemas.openxmlformats.org/officeDocument/2006/relationships/image" Target="../media/image37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9C40B-3A49-2DF7-B75F-942FCEE6BE6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Đồ</a:t>
            </a:r>
            <a:r>
              <a:rPr lang="en-US" dirty="0"/>
              <a:t> </a:t>
            </a:r>
            <a:r>
              <a:rPr lang="en-US" dirty="0" err="1"/>
              <a:t>án</a:t>
            </a:r>
            <a:r>
              <a:rPr lang="en-US" dirty="0"/>
              <a:t> </a:t>
            </a:r>
            <a:r>
              <a:rPr lang="en-US" dirty="0" err="1"/>
              <a:t>cuối</a:t>
            </a:r>
            <a:r>
              <a:rPr lang="en-US" dirty="0"/>
              <a:t> </a:t>
            </a:r>
            <a:r>
              <a:rPr lang="en-US" dirty="0" err="1"/>
              <a:t>kỳ</a:t>
            </a:r>
            <a:br>
              <a:rPr lang="en-US" dirty="0"/>
            </a:br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nghệ</a:t>
            </a:r>
            <a:r>
              <a:rPr lang="en-US" dirty="0"/>
              <a:t> </a:t>
            </a:r>
            <a:r>
              <a:rPr lang="en-US" dirty="0" err="1"/>
              <a:t>kiểm</a:t>
            </a:r>
            <a:r>
              <a:rPr lang="en-US" dirty="0"/>
              <a:t> </a:t>
            </a:r>
            <a:r>
              <a:rPr lang="en-US" dirty="0" err="1"/>
              <a:t>thử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dụng</a:t>
            </a:r>
            <a:endParaRPr lang="vi-V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8D1FA8-4A73-5927-FD01-7B0ACA27A7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96250"/>
            <a:ext cx="9144000" cy="215288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Trang web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đồ</a:t>
            </a:r>
            <a:r>
              <a:rPr lang="en-US" dirty="0"/>
              <a:t> </a:t>
            </a:r>
            <a:r>
              <a:rPr lang="en-US" dirty="0" err="1"/>
              <a:t>án</a:t>
            </a:r>
            <a:r>
              <a:rPr lang="en-US" dirty="0"/>
              <a:t>: Vergency.vn</a:t>
            </a:r>
          </a:p>
          <a:p>
            <a:r>
              <a:rPr lang="en-US" dirty="0" err="1"/>
              <a:t>Nhóm</a:t>
            </a:r>
            <a:r>
              <a:rPr lang="en-US" dirty="0"/>
              <a:t> 3</a:t>
            </a:r>
          </a:p>
          <a:p>
            <a:r>
              <a:rPr lang="en-US" dirty="0" err="1"/>
              <a:t>Võ</a:t>
            </a:r>
            <a:r>
              <a:rPr lang="en-US" dirty="0"/>
              <a:t> </a:t>
            </a:r>
            <a:r>
              <a:rPr lang="en-US" dirty="0" err="1"/>
              <a:t>Văn</a:t>
            </a:r>
            <a:r>
              <a:rPr lang="en-US" dirty="0"/>
              <a:t> </a:t>
            </a:r>
            <a:r>
              <a:rPr lang="en-US" dirty="0" err="1"/>
              <a:t>Trường</a:t>
            </a:r>
            <a:endParaRPr lang="en-US" dirty="0"/>
          </a:p>
          <a:p>
            <a:r>
              <a:rPr lang="en-US" dirty="0" err="1"/>
              <a:t>Nguyễn</a:t>
            </a:r>
            <a:r>
              <a:rPr lang="en-US" dirty="0"/>
              <a:t> </a:t>
            </a:r>
            <a:r>
              <a:rPr lang="en-US" dirty="0" err="1"/>
              <a:t>Hoàng</a:t>
            </a:r>
            <a:r>
              <a:rPr lang="en-US" dirty="0"/>
              <a:t> </a:t>
            </a:r>
            <a:r>
              <a:rPr lang="en-US" dirty="0" err="1"/>
              <a:t>Thiên</a:t>
            </a:r>
            <a:r>
              <a:rPr lang="en-US" dirty="0"/>
              <a:t> </a:t>
            </a:r>
            <a:r>
              <a:rPr lang="en-US" dirty="0" err="1"/>
              <a:t>Phúc</a:t>
            </a:r>
            <a:endParaRPr lang="en-US" dirty="0"/>
          </a:p>
          <a:p>
            <a:r>
              <a:rPr lang="en-US" dirty="0" err="1"/>
              <a:t>Nguyễn</a:t>
            </a:r>
            <a:r>
              <a:rPr lang="en-US" dirty="0"/>
              <a:t> </a:t>
            </a:r>
            <a:r>
              <a:rPr lang="en-US" dirty="0" err="1"/>
              <a:t>Trọng</a:t>
            </a:r>
            <a:r>
              <a:rPr lang="en-US" dirty="0"/>
              <a:t> </a:t>
            </a:r>
            <a:r>
              <a:rPr lang="en-US" dirty="0" err="1"/>
              <a:t>Phúc</a:t>
            </a:r>
            <a:endParaRPr lang="en-US" dirty="0"/>
          </a:p>
          <a:p>
            <a:endParaRPr lang="vi-VN" dirty="0"/>
          </a:p>
        </p:txBody>
      </p:sp>
      <p:pic>
        <p:nvPicPr>
          <p:cNvPr id="6156" name="Picture 12" descr="Despicable Me Minions GIF - Despicable Me Minions Cheering - Discover &amp;  Share GIFs">
            <a:extLst>
              <a:ext uri="{FF2B5EF4-FFF2-40B4-BE49-F238E27FC236}">
                <a16:creationId xmlns:a16="http://schemas.microsoft.com/office/drawing/2014/main" id="{5C705BF0-3D6C-5FBD-8150-CD8E9BCAC5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2419" y="3996250"/>
            <a:ext cx="2152880" cy="215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2" descr="Despicable Me Minions GIF - Despicable Me Minions Cheering - Discover &amp;  Share GIFs">
            <a:extLst>
              <a:ext uri="{FF2B5EF4-FFF2-40B4-BE49-F238E27FC236}">
                <a16:creationId xmlns:a16="http://schemas.microsoft.com/office/drawing/2014/main" id="{3AFA64CE-F423-A414-B923-37F160AE01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192" y="3996250"/>
            <a:ext cx="2152880" cy="215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36994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2A99F-A758-92F4-6C48-96599FF00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</a:t>
            </a:r>
            <a:r>
              <a:rPr lang="en-US" cap="none" dirty="0"/>
              <a:t>API</a:t>
            </a:r>
            <a:endParaRPr lang="vi-VN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8D57E3B-DC5D-CA66-F868-0BFAEB4643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Tự</a:t>
            </a:r>
            <a:r>
              <a:rPr lang="en-US" dirty="0"/>
              <a:t> </a:t>
            </a:r>
            <a:r>
              <a:rPr lang="en-US" dirty="0" err="1"/>
              <a:t>viết</a:t>
            </a:r>
            <a:r>
              <a:rPr lang="en-US" dirty="0"/>
              <a:t> database </a:t>
            </a:r>
            <a:r>
              <a:rPr lang="en-US" dirty="0" err="1"/>
              <a:t>bằng</a:t>
            </a:r>
            <a:r>
              <a:rPr lang="en-US" dirty="0"/>
              <a:t> </a:t>
            </a:r>
            <a:r>
              <a:rPr lang="en-US" dirty="0" err="1"/>
              <a:t>json</a:t>
            </a:r>
            <a:r>
              <a:rPr lang="en-US" dirty="0"/>
              <a:t>-server</a:t>
            </a:r>
          </a:p>
          <a:p>
            <a:r>
              <a:rPr lang="en-US" dirty="0" err="1"/>
              <a:t>Tiến</a:t>
            </a:r>
            <a:r>
              <a:rPr lang="en-US" dirty="0"/>
              <a:t> </a:t>
            </a:r>
            <a:r>
              <a:rPr lang="en-US" dirty="0" err="1"/>
              <a:t>hành</a:t>
            </a:r>
            <a:r>
              <a:rPr lang="en-US" dirty="0"/>
              <a:t> </a:t>
            </a:r>
            <a:r>
              <a:rPr lang="en-US" dirty="0" err="1"/>
              <a:t>chạy</a:t>
            </a:r>
            <a:r>
              <a:rPr lang="en-US" dirty="0"/>
              <a:t> </a:t>
            </a:r>
            <a:r>
              <a:rPr lang="en-US" dirty="0" err="1"/>
              <a:t>npm</a:t>
            </a:r>
            <a:r>
              <a:rPr lang="en-US" dirty="0"/>
              <a:t> run start</a:t>
            </a:r>
          </a:p>
          <a:p>
            <a:r>
              <a:rPr lang="en-US" dirty="0" err="1"/>
              <a:t>Npm</a:t>
            </a:r>
            <a:r>
              <a:rPr lang="en-US" dirty="0"/>
              <a:t> run start-auth</a:t>
            </a:r>
          </a:p>
          <a:p>
            <a:endParaRPr lang="en-US" dirty="0"/>
          </a:p>
          <a:p>
            <a:endParaRPr lang="vi-V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5F4FE56-F298-AD46-C374-18A9DCEFBF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0805" y="2157020"/>
            <a:ext cx="3487752" cy="4416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1362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2A99F-A758-92F4-6C48-96599FF00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</a:t>
            </a:r>
            <a:r>
              <a:rPr lang="en-US" cap="none" dirty="0"/>
              <a:t>API</a:t>
            </a:r>
            <a:endParaRPr lang="vi-VN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8D57E3B-DC5D-CA66-F868-0BFAEB4643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Sử </a:t>
            </a:r>
            <a:r>
              <a:rPr lang="en-US" dirty="0" err="1"/>
              <a:t>dụng</a:t>
            </a:r>
            <a:r>
              <a:rPr lang="en-US" dirty="0"/>
              <a:t> postman</a:t>
            </a:r>
          </a:p>
          <a:p>
            <a:r>
              <a:rPr lang="en-US" dirty="0" err="1"/>
              <a:t>Lưu</a:t>
            </a:r>
            <a:r>
              <a:rPr lang="en-US" dirty="0"/>
              <a:t> </a:t>
            </a:r>
            <a:r>
              <a:rPr lang="en-US" dirty="0" err="1"/>
              <a:t>url</a:t>
            </a:r>
            <a:r>
              <a:rPr lang="en-US" dirty="0"/>
              <a:t> localhost:3000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biến</a:t>
            </a:r>
            <a:r>
              <a:rPr lang="en-US" dirty="0"/>
              <a:t> </a:t>
            </a:r>
            <a:r>
              <a:rPr lang="en-US" dirty="0" err="1"/>
              <a:t>url</a:t>
            </a:r>
            <a:endParaRPr lang="en-US" dirty="0"/>
          </a:p>
          <a:p>
            <a:r>
              <a:rPr lang="en-US" dirty="0"/>
              <a:t>Sau </a:t>
            </a:r>
            <a:r>
              <a:rPr lang="en-US" dirty="0" err="1"/>
              <a:t>đó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:</a:t>
            </a:r>
          </a:p>
          <a:p>
            <a:r>
              <a:rPr lang="en-US" dirty="0"/>
              <a:t>+ </a:t>
            </a:r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ký</a:t>
            </a:r>
            <a:endParaRPr lang="en-US" dirty="0"/>
          </a:p>
          <a:p>
            <a:r>
              <a:rPr lang="en-US" dirty="0"/>
              <a:t>+ </a:t>
            </a:r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nhập</a:t>
            </a:r>
            <a:endParaRPr lang="en-US" dirty="0"/>
          </a:p>
          <a:p>
            <a:r>
              <a:rPr lang="en-US" dirty="0"/>
              <a:t>+ </a:t>
            </a:r>
            <a:r>
              <a:rPr lang="en-US" dirty="0" err="1"/>
              <a:t>Xem</a:t>
            </a:r>
            <a:r>
              <a:rPr lang="en-US" dirty="0"/>
              <a:t> </a:t>
            </a:r>
            <a:r>
              <a:rPr lang="en-US" dirty="0" err="1"/>
              <a:t>sản</a:t>
            </a:r>
            <a:r>
              <a:rPr lang="en-US" dirty="0"/>
              <a:t> </a:t>
            </a:r>
            <a:r>
              <a:rPr lang="en-US" dirty="0" err="1"/>
              <a:t>phẩm</a:t>
            </a:r>
            <a:endParaRPr lang="en-US" dirty="0"/>
          </a:p>
          <a:p>
            <a:r>
              <a:rPr lang="en-US" dirty="0"/>
              <a:t>+ </a:t>
            </a:r>
            <a:r>
              <a:rPr lang="en-US" dirty="0" err="1"/>
              <a:t>Tìm</a:t>
            </a:r>
            <a:r>
              <a:rPr lang="en-US" dirty="0"/>
              <a:t> </a:t>
            </a:r>
            <a:r>
              <a:rPr lang="en-US" dirty="0" err="1"/>
              <a:t>kiếm</a:t>
            </a:r>
            <a:r>
              <a:rPr lang="en-US" dirty="0"/>
              <a:t> </a:t>
            </a:r>
            <a:r>
              <a:rPr lang="en-US" dirty="0" err="1"/>
              <a:t>sản</a:t>
            </a:r>
            <a:r>
              <a:rPr lang="en-US" dirty="0"/>
              <a:t> </a:t>
            </a:r>
            <a:r>
              <a:rPr lang="en-US" dirty="0" err="1"/>
              <a:t>phẩm</a:t>
            </a:r>
            <a:endParaRPr lang="en-US" dirty="0"/>
          </a:p>
          <a:p>
            <a:r>
              <a:rPr lang="en-US" dirty="0"/>
              <a:t>+ </a:t>
            </a:r>
            <a:r>
              <a:rPr lang="en-US" dirty="0" err="1"/>
              <a:t>Xem</a:t>
            </a:r>
            <a:r>
              <a:rPr lang="en-US" dirty="0"/>
              <a:t> </a:t>
            </a:r>
            <a:r>
              <a:rPr lang="en-US" dirty="0" err="1"/>
              <a:t>đơn</a:t>
            </a:r>
            <a:r>
              <a:rPr lang="en-US" dirty="0"/>
              <a:t> hang</a:t>
            </a:r>
          </a:p>
          <a:p>
            <a:r>
              <a:rPr lang="en-US" dirty="0"/>
              <a:t>+ </a:t>
            </a:r>
            <a:r>
              <a:rPr lang="en-US" dirty="0" err="1"/>
              <a:t>Thêm</a:t>
            </a:r>
            <a:r>
              <a:rPr lang="en-US" dirty="0"/>
              <a:t> </a:t>
            </a:r>
            <a:r>
              <a:rPr lang="en-US" dirty="0" err="1"/>
              <a:t>sửa</a:t>
            </a:r>
            <a:r>
              <a:rPr lang="en-US" dirty="0"/>
              <a:t> </a:t>
            </a:r>
            <a:r>
              <a:rPr lang="en-US" dirty="0" err="1"/>
              <a:t>xóa</a:t>
            </a:r>
            <a:r>
              <a:rPr lang="en-US" dirty="0"/>
              <a:t> </a:t>
            </a:r>
            <a:r>
              <a:rPr lang="en-US" dirty="0" err="1"/>
              <a:t>đơn</a:t>
            </a:r>
            <a:r>
              <a:rPr lang="en-US" dirty="0"/>
              <a:t> </a:t>
            </a:r>
            <a:r>
              <a:rPr lang="en-US" dirty="0" err="1"/>
              <a:t>hàng</a:t>
            </a:r>
            <a:endParaRPr lang="en-US" dirty="0"/>
          </a:p>
          <a:p>
            <a:endParaRPr lang="vi-V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2B3146-84E0-D236-1A69-67CA061B66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1344" y="2159294"/>
            <a:ext cx="6296904" cy="6001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A9B020B-BDB9-9CCA-D4AF-FDE73F5017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1344" y="2907067"/>
            <a:ext cx="2265028" cy="3567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3937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BB0AEF-D6B3-0F51-4F5C-CE7EEC48C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API</a:t>
            </a:r>
            <a:endParaRPr lang="vi-VN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04FBBE1-877A-00B1-D700-F058CC63E5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Tiến</a:t>
            </a:r>
            <a:r>
              <a:rPr lang="en-US" dirty="0"/>
              <a:t> </a:t>
            </a:r>
            <a:r>
              <a:rPr lang="en-US" dirty="0" err="1"/>
              <a:t>hành</a:t>
            </a:r>
            <a:r>
              <a:rPr lang="en-US" dirty="0"/>
              <a:t> Runner</a:t>
            </a:r>
          </a:p>
          <a:p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quả</a:t>
            </a:r>
            <a:r>
              <a:rPr lang="en-US" dirty="0"/>
              <a:t> </a:t>
            </a:r>
            <a:r>
              <a:rPr lang="en-US" dirty="0" err="1"/>
              <a:t>trả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status </a:t>
            </a:r>
            <a:r>
              <a:rPr lang="en-US" dirty="0" err="1"/>
              <a:t>hợp</a:t>
            </a:r>
            <a:r>
              <a:rPr lang="en-US" dirty="0"/>
              <a:t> </a:t>
            </a:r>
            <a:r>
              <a:rPr lang="en-US" dirty="0" err="1"/>
              <a:t>lệ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pass </a:t>
            </a:r>
            <a:endParaRPr lang="vi-VN" dirty="0"/>
          </a:p>
        </p:txBody>
      </p:sp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2FF13EAD-3203-8A1C-E8CD-4BEC6B129E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5203" y="2870712"/>
            <a:ext cx="5214295" cy="334720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4DED5A0-F90D-E26A-D548-C71AAC104D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1782" y="2870713"/>
            <a:ext cx="5248984" cy="3347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7104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BB0AEF-D6B3-0F51-4F5C-CE7EEC48C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API</a:t>
            </a:r>
            <a:endParaRPr lang="vi-VN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04FBBE1-877A-00B1-D700-F058CC63E5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Tiến</a:t>
            </a:r>
            <a:r>
              <a:rPr lang="en-US" dirty="0"/>
              <a:t> </a:t>
            </a:r>
            <a:r>
              <a:rPr lang="en-US" dirty="0" err="1"/>
              <a:t>hành</a:t>
            </a:r>
            <a:r>
              <a:rPr lang="en-US" dirty="0"/>
              <a:t> Newman run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81D13F-04CF-F253-D41A-31AEB4BD04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2090" y="2652381"/>
            <a:ext cx="5182323" cy="3620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4D2EE89-2062-77A3-671C-0069175C38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2089" y="3233126"/>
            <a:ext cx="5182323" cy="3237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8328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BB0AEF-D6B3-0F51-4F5C-CE7EEC48C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Selenium</a:t>
            </a:r>
            <a:endParaRPr lang="vi-VN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04FBBE1-877A-00B1-D700-F058CC63E5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Tiến</a:t>
            </a:r>
            <a:r>
              <a:rPr lang="en-US" dirty="0"/>
              <a:t> </a:t>
            </a:r>
            <a:r>
              <a:rPr lang="en-US" dirty="0" err="1"/>
              <a:t>hành</a:t>
            </a:r>
            <a:r>
              <a:rPr lang="en-US" dirty="0"/>
              <a:t> </a:t>
            </a:r>
            <a:r>
              <a:rPr lang="en-US" dirty="0" err="1"/>
              <a:t>kiểm</a:t>
            </a:r>
            <a:r>
              <a:rPr lang="en-US" dirty="0"/>
              <a:t> </a:t>
            </a:r>
            <a:r>
              <a:rPr lang="en-US" dirty="0" err="1"/>
              <a:t>thử</a:t>
            </a:r>
            <a:r>
              <a:rPr lang="en-US" dirty="0"/>
              <a:t> </a:t>
            </a:r>
            <a:r>
              <a:rPr lang="en-US" dirty="0" err="1"/>
              <a:t>tự</a:t>
            </a:r>
            <a:r>
              <a:rPr lang="en-US" dirty="0"/>
              <a:t> </a:t>
            </a:r>
            <a:r>
              <a:rPr lang="en-US" dirty="0" err="1"/>
              <a:t>động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734CF83-341B-3352-AFD3-70F885EE79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5556" y="2583677"/>
            <a:ext cx="3450791" cy="3240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1357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BB0AEF-D6B3-0F51-4F5C-CE7EEC48C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4.Selenium</a:t>
            </a:r>
            <a:endParaRPr lang="vi-VN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04FBBE1-877A-00B1-D700-F058CC63E5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1.Đăng </a:t>
            </a:r>
            <a:r>
              <a:rPr lang="en-US" dirty="0" err="1"/>
              <a:t>ký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Hình ảnh 3" descr="Ảnh có chứa văn bản&#10;&#10;Mô tả được tạo tự động">
            <a:extLst>
              <a:ext uri="{FF2B5EF4-FFF2-40B4-BE49-F238E27FC236}">
                <a16:creationId xmlns:a16="http://schemas.microsoft.com/office/drawing/2014/main" id="{1EF6D33F-0F24-F485-C402-0C300AD325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631" y="2439122"/>
            <a:ext cx="10382655" cy="421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4612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BB0AEF-D6B3-0F51-4F5C-CE7EEC48C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4.Selenium</a:t>
            </a:r>
            <a:endParaRPr lang="vi-VN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04FBBE1-877A-00B1-D700-F058CC63E5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2.Đăng </a:t>
            </a:r>
            <a:r>
              <a:rPr lang="en-US" dirty="0" err="1"/>
              <a:t>nhập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8" name="Hình ảnh 7" descr="Ảnh có chứa văn bản&#10;&#10;Mô tả được tạo tự động">
            <a:extLst>
              <a:ext uri="{FF2B5EF4-FFF2-40B4-BE49-F238E27FC236}">
                <a16:creationId xmlns:a16="http://schemas.microsoft.com/office/drawing/2014/main" id="{FF73351B-A9F8-41D0-BB89-F9D84865B2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090" y="2434606"/>
            <a:ext cx="10247820" cy="4206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269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BB0AEF-D6B3-0F51-4F5C-CE7EEC48C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4.Selenium</a:t>
            </a:r>
            <a:endParaRPr lang="vi-VN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04FBBE1-877A-00B1-D700-F058CC63E5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3.Danh </a:t>
            </a:r>
            <a:r>
              <a:rPr lang="en-US" dirty="0" err="1"/>
              <a:t>mục</a:t>
            </a:r>
            <a:r>
              <a:rPr lang="en-US" dirty="0"/>
              <a:t> </a:t>
            </a:r>
            <a:r>
              <a:rPr lang="en-US" dirty="0" err="1"/>
              <a:t>sản</a:t>
            </a:r>
            <a:r>
              <a:rPr lang="en-US" dirty="0"/>
              <a:t> </a:t>
            </a:r>
            <a:r>
              <a:rPr lang="en-US" dirty="0" err="1"/>
              <a:t>phẩm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Hình ảnh 3" descr="Ảnh có chứa văn bản&#10;&#10;Mô tả được tạo tự động">
            <a:extLst>
              <a:ext uri="{FF2B5EF4-FFF2-40B4-BE49-F238E27FC236}">
                <a16:creationId xmlns:a16="http://schemas.microsoft.com/office/drawing/2014/main" id="{BD3266E1-A431-5D3F-B33C-BFCFC713D4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5802" y="2432398"/>
            <a:ext cx="7918314" cy="4188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8110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BB0AEF-D6B3-0F51-4F5C-CE7EEC48C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4.Selenium</a:t>
            </a:r>
            <a:endParaRPr lang="vi-VN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04FBBE1-877A-00B1-D700-F058CC63E5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4.Sắp </a:t>
            </a:r>
            <a:r>
              <a:rPr lang="en-US" dirty="0" err="1"/>
              <a:t>xếp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Hình ảnh 4" descr="Ảnh có chứa văn bản&#10;&#10;Mô tả được tạo tự động">
            <a:extLst>
              <a:ext uri="{FF2B5EF4-FFF2-40B4-BE49-F238E27FC236}">
                <a16:creationId xmlns:a16="http://schemas.microsoft.com/office/drawing/2014/main" id="{11699E54-557B-1089-6EB9-09141F833B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735" y="2494792"/>
            <a:ext cx="7734530" cy="4079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545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BB0AEF-D6B3-0F51-4F5C-CE7EEC48C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4.Selenium</a:t>
            </a:r>
            <a:endParaRPr lang="vi-VN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04FBBE1-877A-00B1-D700-F058CC63E5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5.Sửa </a:t>
            </a:r>
            <a:r>
              <a:rPr lang="en-US" dirty="0" err="1"/>
              <a:t>thông</a:t>
            </a:r>
            <a:r>
              <a:rPr lang="en-US" dirty="0"/>
              <a:t> tin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Hình ảnh 3" descr="Ảnh có chứa văn bản&#10;&#10;Mô tả được tạo tự động">
            <a:extLst>
              <a:ext uri="{FF2B5EF4-FFF2-40B4-BE49-F238E27FC236}">
                <a16:creationId xmlns:a16="http://schemas.microsoft.com/office/drawing/2014/main" id="{550919BA-CF5B-09CF-4EFA-3C03428E09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9082" y="2383106"/>
            <a:ext cx="8271753" cy="4346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8230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9C40B-3A49-2DF7-B75F-942FCEE6BE6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endParaRPr lang="vi-V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8D1FA8-4A73-5927-FD01-7B0ACA27A7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96250"/>
            <a:ext cx="9144000" cy="2152880"/>
          </a:xfrm>
        </p:spPr>
        <p:txBody>
          <a:bodyPr>
            <a:normAutofit/>
          </a:bodyPr>
          <a:lstStyle/>
          <a:p>
            <a:endParaRPr lang="vi-VN" dirty="0"/>
          </a:p>
        </p:txBody>
      </p:sp>
      <p:pic>
        <p:nvPicPr>
          <p:cNvPr id="5" name="Hình ảnh 4">
            <a:extLst>
              <a:ext uri="{FF2B5EF4-FFF2-40B4-BE49-F238E27FC236}">
                <a16:creationId xmlns:a16="http://schemas.microsoft.com/office/drawing/2014/main" id="{940968B6-B981-0732-2BAE-53700D3C67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8438"/>
            <a:ext cx="12192000" cy="5897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7965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BB0AEF-D6B3-0F51-4F5C-CE7EEC48C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4.Selenium</a:t>
            </a:r>
            <a:endParaRPr lang="vi-VN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04FBBE1-877A-00B1-D700-F058CC63E5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6.Thanh </a:t>
            </a:r>
            <a:r>
              <a:rPr lang="en-US" dirty="0" err="1"/>
              <a:t>toán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Hình ảnh 4" descr="Ảnh có chứa văn bản&#10;&#10;Mô tả được tạo tự động">
            <a:extLst>
              <a:ext uri="{FF2B5EF4-FFF2-40B4-BE49-F238E27FC236}">
                <a16:creationId xmlns:a16="http://schemas.microsoft.com/office/drawing/2014/main" id="{C5938DAB-BE51-DF17-294E-115B617E56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0945" y="2011680"/>
            <a:ext cx="8591598" cy="4562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297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BB0AEF-D6B3-0F51-4F5C-CE7EEC48C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4.Selenium</a:t>
            </a:r>
            <a:endParaRPr lang="vi-VN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04FBBE1-877A-00B1-D700-F058CC63E5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7.Giỏ </a:t>
            </a:r>
            <a:r>
              <a:rPr lang="en-US" dirty="0" err="1"/>
              <a:t>hàng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Hình ảnh 3" descr="Ảnh có chứa văn bản&#10;&#10;Mô tả được tạo tự động">
            <a:extLst>
              <a:ext uri="{FF2B5EF4-FFF2-40B4-BE49-F238E27FC236}">
                <a16:creationId xmlns:a16="http://schemas.microsoft.com/office/drawing/2014/main" id="{F4E917AA-F93E-A175-6932-50F79E2E32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6494" y="2011680"/>
            <a:ext cx="8826400" cy="4581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5252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BB0AEF-D6B3-0F51-4F5C-CE7EEC48C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4.Selenium</a:t>
            </a:r>
            <a:endParaRPr lang="vi-VN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04FBBE1-877A-00B1-D700-F058CC63E5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8.Tìm </a:t>
            </a:r>
            <a:r>
              <a:rPr lang="en-US" dirty="0" err="1"/>
              <a:t>kiếm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Hình ảnh 4" descr="Ảnh có chứa văn bản&#10;&#10;Mô tả được tạo tự động">
            <a:extLst>
              <a:ext uri="{FF2B5EF4-FFF2-40B4-BE49-F238E27FC236}">
                <a16:creationId xmlns:a16="http://schemas.microsoft.com/office/drawing/2014/main" id="{66EE0176-EACD-6545-F499-E5898FCA84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8297" y="2011680"/>
            <a:ext cx="8767864" cy="4629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6494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BB0AEF-D6B3-0F51-4F5C-CE7EEC48C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5.Jmeter</a:t>
            </a:r>
            <a:endParaRPr lang="vi-VN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04FBBE1-877A-00B1-D700-F058CC63E5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vi-VN" dirty="0" err="1">
                <a:solidFill>
                  <a:srgbClr val="FFFFFF"/>
                </a:solidFill>
                <a:effectLst/>
                <a:latin typeface="-apple-system"/>
              </a:rPr>
              <a:t>Kiểm</a:t>
            </a:r>
            <a:r>
              <a:rPr lang="vi-VN" dirty="0">
                <a:solidFill>
                  <a:srgbClr val="FFFFFF"/>
                </a:solidFill>
                <a:effectLst/>
                <a:latin typeface="-apple-system"/>
              </a:rPr>
              <a:t> </a:t>
            </a:r>
            <a:r>
              <a:rPr lang="vi-VN" dirty="0" err="1">
                <a:solidFill>
                  <a:srgbClr val="FFFFFF"/>
                </a:solidFill>
                <a:effectLst/>
                <a:latin typeface="-apple-system"/>
              </a:rPr>
              <a:t>thử</a:t>
            </a:r>
            <a:r>
              <a:rPr lang="vi-VN" dirty="0">
                <a:solidFill>
                  <a:srgbClr val="FFFFFF"/>
                </a:solidFill>
                <a:effectLst/>
                <a:latin typeface="-apple-system"/>
              </a:rPr>
              <a:t> </a:t>
            </a:r>
            <a:r>
              <a:rPr lang="vi-VN" dirty="0" err="1">
                <a:solidFill>
                  <a:srgbClr val="FFFFFF"/>
                </a:solidFill>
                <a:effectLst/>
                <a:latin typeface="-apple-system"/>
              </a:rPr>
              <a:t>hiệu</a:t>
            </a:r>
            <a:r>
              <a:rPr lang="vi-VN" dirty="0">
                <a:solidFill>
                  <a:srgbClr val="FFFFFF"/>
                </a:solidFill>
                <a:effectLst/>
                <a:latin typeface="-apple-system"/>
              </a:rPr>
              <a:t> năng </a:t>
            </a:r>
            <a:r>
              <a:rPr lang="vi-VN" dirty="0" err="1">
                <a:solidFill>
                  <a:srgbClr val="FFFFFF"/>
                </a:solidFill>
                <a:effectLst/>
                <a:latin typeface="-apple-system"/>
              </a:rPr>
              <a:t>đối</a:t>
            </a:r>
            <a:r>
              <a:rPr lang="vi-VN" dirty="0">
                <a:solidFill>
                  <a:srgbClr val="FFFFFF"/>
                </a:solidFill>
                <a:effectLst/>
                <a:latin typeface="-apple-system"/>
              </a:rPr>
              <a:t> </a:t>
            </a:r>
            <a:r>
              <a:rPr lang="vi-VN" dirty="0" err="1">
                <a:solidFill>
                  <a:srgbClr val="FFFFFF"/>
                </a:solidFill>
                <a:effectLst/>
                <a:latin typeface="-apple-system"/>
              </a:rPr>
              <a:t>với</a:t>
            </a:r>
            <a:r>
              <a:rPr lang="vi-VN" dirty="0">
                <a:solidFill>
                  <a:srgbClr val="FFFFFF"/>
                </a:solidFill>
                <a:effectLst/>
                <a:latin typeface="-apple-system"/>
              </a:rPr>
              <a:t> 3 thông </a:t>
            </a:r>
            <a:r>
              <a:rPr lang="vi-VN" dirty="0" err="1">
                <a:solidFill>
                  <a:srgbClr val="FFFFFF"/>
                </a:solidFill>
                <a:effectLst/>
                <a:latin typeface="-apple-system"/>
              </a:rPr>
              <a:t>số</a:t>
            </a:r>
            <a:r>
              <a:rPr lang="vi-VN" dirty="0">
                <a:solidFill>
                  <a:srgbClr val="FFFFFF"/>
                </a:solidFill>
                <a:effectLst/>
                <a:latin typeface="-apple-system"/>
              </a:rPr>
              <a:t> sau cho trang </a:t>
            </a:r>
            <a:r>
              <a:rPr lang="vi-VN" dirty="0" err="1">
                <a:solidFill>
                  <a:srgbClr val="FFFFFF"/>
                </a:solidFill>
                <a:effectLst/>
                <a:latin typeface="-apple-system"/>
              </a:rPr>
              <a:t>web</a:t>
            </a:r>
            <a:r>
              <a:rPr lang="vi-VN" dirty="0">
                <a:solidFill>
                  <a:srgbClr val="FFFFFF"/>
                </a:solidFill>
                <a:effectLst/>
                <a:latin typeface="-apple-system"/>
              </a:rPr>
              <a:t> </a:t>
            </a:r>
            <a:r>
              <a:rPr lang="vi-VN" dirty="0" err="1">
                <a:solidFill>
                  <a:srgbClr val="FFFFFF"/>
                </a:solidFill>
                <a:effectLst/>
                <a:latin typeface="-apple-system"/>
              </a:rPr>
              <a:t>mà</a:t>
            </a:r>
            <a:r>
              <a:rPr lang="vi-VN" dirty="0">
                <a:solidFill>
                  <a:srgbClr val="FFFFFF"/>
                </a:solidFill>
                <a:effectLst/>
                <a:latin typeface="-apple-system"/>
              </a:rPr>
              <a:t> </a:t>
            </a:r>
            <a:r>
              <a:rPr lang="vi-VN" dirty="0" err="1">
                <a:solidFill>
                  <a:srgbClr val="FFFFFF"/>
                </a:solidFill>
                <a:effectLst/>
                <a:latin typeface="-apple-system"/>
              </a:rPr>
              <a:t>nhóm</a:t>
            </a:r>
            <a:r>
              <a:rPr lang="vi-VN" dirty="0">
                <a:solidFill>
                  <a:srgbClr val="FFFFFF"/>
                </a:solidFill>
                <a:effectLst/>
                <a:latin typeface="-apple-system"/>
              </a:rPr>
              <a:t> </a:t>
            </a:r>
            <a:r>
              <a:rPr lang="vi-VN" dirty="0" err="1">
                <a:solidFill>
                  <a:srgbClr val="FFFFFF"/>
                </a:solidFill>
                <a:effectLst/>
                <a:latin typeface="-apple-system"/>
              </a:rPr>
              <a:t>lựa</a:t>
            </a:r>
            <a:r>
              <a:rPr lang="vi-VN" dirty="0">
                <a:solidFill>
                  <a:srgbClr val="FFFFFF"/>
                </a:solidFill>
                <a:effectLst/>
                <a:latin typeface="-apple-system"/>
              </a:rPr>
              <a:t> </a:t>
            </a:r>
            <a:r>
              <a:rPr lang="vi-VN" dirty="0" err="1">
                <a:solidFill>
                  <a:srgbClr val="FFFFFF"/>
                </a:solidFill>
                <a:effectLst/>
                <a:latin typeface="-apple-system"/>
              </a:rPr>
              <a:t>chọn</a:t>
            </a:r>
            <a:r>
              <a:rPr lang="vi-VN" dirty="0">
                <a:solidFill>
                  <a:srgbClr val="FFFFFF"/>
                </a:solidFill>
                <a:effectLst/>
                <a:latin typeface="-apple-system"/>
              </a:rPr>
              <a:t>:</a:t>
            </a:r>
          </a:p>
          <a:p>
            <a:pPr algn="l"/>
            <a:r>
              <a:rPr lang="vi-VN" dirty="0">
                <a:solidFill>
                  <a:srgbClr val="FFFFFF"/>
                </a:solidFill>
                <a:effectLst/>
                <a:latin typeface="-apple-system"/>
              </a:rPr>
              <a:t>1. </a:t>
            </a:r>
            <a:r>
              <a:rPr lang="vi-VN" dirty="0" err="1">
                <a:solidFill>
                  <a:srgbClr val="FFFFFF"/>
                </a:solidFill>
                <a:effectLst/>
                <a:latin typeface="-apple-system"/>
              </a:rPr>
              <a:t>Thread</a:t>
            </a:r>
            <a:r>
              <a:rPr lang="vi-VN" dirty="0">
                <a:solidFill>
                  <a:srgbClr val="FFFFFF"/>
                </a:solidFill>
                <a:effectLst/>
                <a:latin typeface="-apple-system"/>
              </a:rPr>
              <a:t> </a:t>
            </a:r>
            <a:r>
              <a:rPr lang="vi-VN" dirty="0" err="1">
                <a:solidFill>
                  <a:srgbClr val="FFFFFF"/>
                </a:solidFill>
                <a:effectLst/>
                <a:latin typeface="-apple-system"/>
              </a:rPr>
              <a:t>group</a:t>
            </a:r>
            <a:r>
              <a:rPr lang="vi-VN" dirty="0">
                <a:solidFill>
                  <a:srgbClr val="FFFFFF"/>
                </a:solidFill>
                <a:effectLst/>
                <a:latin typeface="-apple-system"/>
              </a:rPr>
              <a:t> (</a:t>
            </a:r>
            <a:r>
              <a:rPr lang="vi-VN" dirty="0" err="1">
                <a:solidFill>
                  <a:srgbClr val="FFFFFF"/>
                </a:solidFill>
                <a:effectLst/>
                <a:latin typeface="-apple-system"/>
              </a:rPr>
              <a:t>users</a:t>
            </a:r>
            <a:r>
              <a:rPr lang="vi-VN" dirty="0">
                <a:solidFill>
                  <a:srgbClr val="FFFFFF"/>
                </a:solidFill>
                <a:effectLst/>
                <a:latin typeface="-apple-system"/>
              </a:rPr>
              <a:t>): 100/1000/10000</a:t>
            </a:r>
          </a:p>
          <a:p>
            <a:pPr algn="l"/>
            <a:r>
              <a:rPr lang="vi-VN" dirty="0">
                <a:solidFill>
                  <a:srgbClr val="FFFFFF"/>
                </a:solidFill>
                <a:effectLst/>
                <a:latin typeface="-apple-system"/>
              </a:rPr>
              <a:t>2. Ram </a:t>
            </a:r>
            <a:r>
              <a:rPr lang="vi-VN" dirty="0" err="1">
                <a:solidFill>
                  <a:srgbClr val="FFFFFF"/>
                </a:solidFill>
                <a:effectLst/>
                <a:latin typeface="-apple-system"/>
              </a:rPr>
              <a:t>up</a:t>
            </a:r>
            <a:r>
              <a:rPr lang="vi-VN" dirty="0">
                <a:solidFill>
                  <a:srgbClr val="FFFFFF"/>
                </a:solidFill>
                <a:effectLst/>
                <a:latin typeface="-apple-system"/>
              </a:rPr>
              <a:t>: 10-100-1000</a:t>
            </a:r>
          </a:p>
          <a:p>
            <a:pPr algn="l"/>
            <a:r>
              <a:rPr lang="vi-VN" dirty="0">
                <a:solidFill>
                  <a:srgbClr val="FFFFFF"/>
                </a:solidFill>
                <a:effectLst/>
                <a:latin typeface="-apple-system"/>
              </a:rPr>
              <a:t>3. </a:t>
            </a:r>
            <a:r>
              <a:rPr lang="vi-VN" dirty="0" err="1">
                <a:solidFill>
                  <a:srgbClr val="FFFFFF"/>
                </a:solidFill>
                <a:effectLst/>
                <a:latin typeface="-apple-system"/>
              </a:rPr>
              <a:t>Loop</a:t>
            </a:r>
            <a:r>
              <a:rPr lang="vi-VN" dirty="0">
                <a:solidFill>
                  <a:srgbClr val="FFFFFF"/>
                </a:solidFill>
                <a:effectLst/>
                <a:latin typeface="-apple-system"/>
              </a:rPr>
              <a:t>: 1</a:t>
            </a:r>
          </a:p>
          <a:p>
            <a:pPr algn="l"/>
            <a:r>
              <a:rPr lang="vi-VN" dirty="0">
                <a:solidFill>
                  <a:srgbClr val="FFFFFF"/>
                </a:solidFill>
                <a:effectLst/>
                <a:latin typeface="-apple-system"/>
              </a:rPr>
              <a:t>Sau khi </a:t>
            </a:r>
            <a:r>
              <a:rPr lang="vi-VN" dirty="0" err="1">
                <a:solidFill>
                  <a:srgbClr val="FFFFFF"/>
                </a:solidFill>
                <a:effectLst/>
                <a:latin typeface="-apple-system"/>
              </a:rPr>
              <a:t>chạy</a:t>
            </a:r>
            <a:r>
              <a:rPr lang="vi-VN" dirty="0">
                <a:solidFill>
                  <a:srgbClr val="FFFFFF"/>
                </a:solidFill>
                <a:effectLst/>
                <a:latin typeface="-apple-system"/>
              </a:rPr>
              <a:t> </a:t>
            </a:r>
            <a:r>
              <a:rPr lang="vi-VN" dirty="0" err="1">
                <a:solidFill>
                  <a:srgbClr val="FFFFFF"/>
                </a:solidFill>
                <a:effectLst/>
                <a:latin typeface="-apple-system"/>
              </a:rPr>
              <a:t>jmeter</a:t>
            </a:r>
            <a:r>
              <a:rPr lang="vi-VN" dirty="0">
                <a:solidFill>
                  <a:srgbClr val="FFFFFF"/>
                </a:solidFill>
                <a:effectLst/>
                <a:latin typeface="-apple-system"/>
              </a:rPr>
              <a:t>, </a:t>
            </a:r>
            <a:r>
              <a:rPr lang="vi-VN" dirty="0" err="1">
                <a:solidFill>
                  <a:srgbClr val="FFFFFF"/>
                </a:solidFill>
                <a:effectLst/>
                <a:latin typeface="-apple-system"/>
              </a:rPr>
              <a:t>dựa</a:t>
            </a:r>
            <a:r>
              <a:rPr lang="vi-VN" dirty="0">
                <a:solidFill>
                  <a:srgbClr val="FFFFFF"/>
                </a:solidFill>
                <a:effectLst/>
                <a:latin typeface="-apple-system"/>
              </a:rPr>
              <a:t> </a:t>
            </a:r>
            <a:r>
              <a:rPr lang="vi-VN" dirty="0" err="1">
                <a:solidFill>
                  <a:srgbClr val="FFFFFF"/>
                </a:solidFill>
                <a:effectLst/>
                <a:latin typeface="-apple-system"/>
              </a:rPr>
              <a:t>vào</a:t>
            </a:r>
            <a:r>
              <a:rPr lang="vi-VN" dirty="0">
                <a:solidFill>
                  <a:srgbClr val="FFFFFF"/>
                </a:solidFill>
                <a:effectLst/>
                <a:latin typeface="-apple-system"/>
              </a:rPr>
              <a:t> </a:t>
            </a:r>
            <a:r>
              <a:rPr lang="vi-VN" dirty="0" err="1">
                <a:solidFill>
                  <a:srgbClr val="FFFFFF"/>
                </a:solidFill>
                <a:effectLst/>
                <a:latin typeface="-apple-system"/>
              </a:rPr>
              <a:t>Listener</a:t>
            </a:r>
            <a:r>
              <a:rPr lang="vi-VN" dirty="0">
                <a:solidFill>
                  <a:srgbClr val="FFFFFF"/>
                </a:solidFill>
                <a:effectLst/>
                <a:latin typeface="-apple-system"/>
              </a:rPr>
              <a:t> </a:t>
            </a:r>
            <a:r>
              <a:rPr lang="vi-VN" dirty="0" err="1">
                <a:solidFill>
                  <a:srgbClr val="FFFFFF"/>
                </a:solidFill>
                <a:effectLst/>
                <a:latin typeface="-apple-system"/>
              </a:rPr>
              <a:t>là</a:t>
            </a:r>
            <a:r>
              <a:rPr lang="vi-VN" dirty="0">
                <a:solidFill>
                  <a:srgbClr val="FFFFFF"/>
                </a:solidFill>
                <a:effectLst/>
                <a:latin typeface="-apple-system"/>
              </a:rPr>
              <a:t> </a:t>
            </a:r>
            <a:r>
              <a:rPr lang="vi-VN" dirty="0" err="1">
                <a:solidFill>
                  <a:srgbClr val="FFFFFF"/>
                </a:solidFill>
                <a:effectLst/>
                <a:latin typeface="-apple-system"/>
              </a:rPr>
              <a:t>View</a:t>
            </a:r>
            <a:r>
              <a:rPr lang="vi-VN" dirty="0">
                <a:solidFill>
                  <a:srgbClr val="FFFFFF"/>
                </a:solidFill>
                <a:effectLst/>
                <a:latin typeface="-apple-system"/>
              </a:rPr>
              <a:t> </a:t>
            </a:r>
            <a:r>
              <a:rPr lang="vi-VN" dirty="0" err="1">
                <a:solidFill>
                  <a:srgbClr val="FFFFFF"/>
                </a:solidFill>
                <a:effectLst/>
                <a:latin typeface="-apple-system"/>
              </a:rPr>
              <a:t>Results</a:t>
            </a:r>
            <a:r>
              <a:rPr lang="vi-VN" dirty="0">
                <a:solidFill>
                  <a:srgbClr val="FFFFFF"/>
                </a:solidFill>
                <a:effectLst/>
                <a:latin typeface="-apple-system"/>
              </a:rPr>
              <a:t> </a:t>
            </a:r>
            <a:r>
              <a:rPr lang="vi-VN" dirty="0" err="1">
                <a:solidFill>
                  <a:srgbClr val="FFFFFF"/>
                </a:solidFill>
                <a:effectLst/>
                <a:latin typeface="-apple-system"/>
              </a:rPr>
              <a:t>Tree</a:t>
            </a:r>
            <a:r>
              <a:rPr lang="vi-VN" dirty="0">
                <a:solidFill>
                  <a:srgbClr val="FFFFFF"/>
                </a:solidFill>
                <a:effectLst/>
                <a:latin typeface="-apple-system"/>
              </a:rPr>
              <a:t>/</a:t>
            </a:r>
            <a:r>
              <a:rPr lang="vi-VN" dirty="0" err="1">
                <a:solidFill>
                  <a:srgbClr val="FFFFFF"/>
                </a:solidFill>
                <a:effectLst/>
                <a:latin typeface="-apple-system"/>
              </a:rPr>
              <a:t>Grapth</a:t>
            </a:r>
            <a:r>
              <a:rPr lang="vi-VN" dirty="0">
                <a:solidFill>
                  <a:srgbClr val="FFFFFF"/>
                </a:solidFill>
                <a:effectLst/>
                <a:latin typeface="-apple-system"/>
              </a:rPr>
              <a:t> </a:t>
            </a:r>
            <a:r>
              <a:rPr lang="vi-VN" dirty="0" err="1">
                <a:solidFill>
                  <a:srgbClr val="FFFFFF"/>
                </a:solidFill>
                <a:effectLst/>
                <a:latin typeface="-apple-system"/>
              </a:rPr>
              <a:t>Results</a:t>
            </a:r>
            <a:r>
              <a:rPr lang="vi-VN" dirty="0">
                <a:solidFill>
                  <a:srgbClr val="FFFFFF"/>
                </a:solidFill>
                <a:effectLst/>
                <a:latin typeface="-apple-system"/>
              </a:rPr>
              <a:t>/ </a:t>
            </a:r>
            <a:r>
              <a:rPr lang="vi-VN" dirty="0" err="1">
                <a:solidFill>
                  <a:srgbClr val="FFFFFF"/>
                </a:solidFill>
                <a:effectLst/>
                <a:latin typeface="-apple-system"/>
              </a:rPr>
              <a:t>Aggregate</a:t>
            </a:r>
            <a:r>
              <a:rPr lang="vi-VN" dirty="0">
                <a:solidFill>
                  <a:srgbClr val="FFFFFF"/>
                </a:solidFill>
                <a:effectLst/>
                <a:latin typeface="-apple-system"/>
              </a:rPr>
              <a:t> </a:t>
            </a:r>
            <a:r>
              <a:rPr lang="vi-VN" dirty="0" err="1">
                <a:solidFill>
                  <a:srgbClr val="FFFFFF"/>
                </a:solidFill>
                <a:effectLst/>
                <a:latin typeface="-apple-system"/>
              </a:rPr>
              <a:t>Report</a:t>
            </a:r>
            <a:r>
              <a:rPr lang="vi-VN" dirty="0">
                <a:solidFill>
                  <a:srgbClr val="FFFFFF"/>
                </a:solidFill>
                <a:effectLst/>
                <a:latin typeface="-apple-system"/>
              </a:rPr>
              <a:t>, đưa ra </a:t>
            </a:r>
            <a:r>
              <a:rPr lang="vi-VN" dirty="0" err="1">
                <a:solidFill>
                  <a:srgbClr val="FFFFFF"/>
                </a:solidFill>
                <a:effectLst/>
                <a:latin typeface="-apple-system"/>
              </a:rPr>
              <a:t>các</a:t>
            </a:r>
            <a:r>
              <a:rPr lang="vi-VN" dirty="0">
                <a:solidFill>
                  <a:srgbClr val="FFFFFF"/>
                </a:solidFill>
                <a:effectLst/>
                <a:latin typeface="-apple-system"/>
              </a:rPr>
              <a:t> </a:t>
            </a:r>
            <a:r>
              <a:rPr lang="vi-VN" dirty="0" err="1">
                <a:solidFill>
                  <a:srgbClr val="FFFFFF"/>
                </a:solidFill>
                <a:effectLst/>
                <a:latin typeface="-apple-system"/>
              </a:rPr>
              <a:t>kết</a:t>
            </a:r>
            <a:r>
              <a:rPr lang="vi-VN" dirty="0">
                <a:solidFill>
                  <a:srgbClr val="FFFFFF"/>
                </a:solidFill>
                <a:effectLst/>
                <a:latin typeface="-apple-system"/>
              </a:rPr>
              <a:t> </a:t>
            </a:r>
            <a:r>
              <a:rPr lang="vi-VN" dirty="0" err="1">
                <a:solidFill>
                  <a:srgbClr val="FFFFFF"/>
                </a:solidFill>
                <a:effectLst/>
                <a:latin typeface="-apple-system"/>
              </a:rPr>
              <a:t>luận</a:t>
            </a:r>
            <a:r>
              <a:rPr lang="vi-VN" dirty="0">
                <a:solidFill>
                  <a:srgbClr val="FFFFFF"/>
                </a:solidFill>
                <a:effectLst/>
                <a:latin typeface="-apple-system"/>
              </a:rPr>
              <a:t>, </a:t>
            </a:r>
            <a:r>
              <a:rPr lang="vi-VN" dirty="0" err="1">
                <a:solidFill>
                  <a:srgbClr val="FFFFFF"/>
                </a:solidFill>
                <a:effectLst/>
                <a:latin typeface="-apple-system"/>
              </a:rPr>
              <a:t>nhận</a:t>
            </a:r>
            <a:r>
              <a:rPr lang="vi-VN" dirty="0">
                <a:solidFill>
                  <a:srgbClr val="FFFFFF"/>
                </a:solidFill>
                <a:effectLst/>
                <a:latin typeface="-apple-system"/>
              </a:rPr>
              <a:t> </a:t>
            </a:r>
            <a:r>
              <a:rPr lang="vi-VN" dirty="0" err="1">
                <a:solidFill>
                  <a:srgbClr val="FFFFFF"/>
                </a:solidFill>
                <a:effectLst/>
                <a:latin typeface="-apple-system"/>
              </a:rPr>
              <a:t>xét</a:t>
            </a:r>
            <a:r>
              <a:rPr lang="vi-VN" dirty="0">
                <a:solidFill>
                  <a:srgbClr val="FFFFFF"/>
                </a:solidFill>
                <a:effectLst/>
                <a:latin typeface="-apple-system"/>
              </a:rPr>
              <a:t> </a:t>
            </a:r>
            <a:r>
              <a:rPr lang="vi-VN" dirty="0" err="1">
                <a:solidFill>
                  <a:srgbClr val="FFFFFF"/>
                </a:solidFill>
                <a:effectLst/>
                <a:latin typeface="-apple-system"/>
              </a:rPr>
              <a:t>về</a:t>
            </a:r>
            <a:r>
              <a:rPr lang="vi-VN" dirty="0">
                <a:solidFill>
                  <a:srgbClr val="FFFFFF"/>
                </a:solidFill>
                <a:effectLst/>
                <a:latin typeface="-apple-system"/>
              </a:rPr>
              <a:t> </a:t>
            </a:r>
            <a:r>
              <a:rPr lang="vi-VN" dirty="0" err="1">
                <a:solidFill>
                  <a:srgbClr val="FFFFFF"/>
                </a:solidFill>
                <a:effectLst/>
                <a:latin typeface="-apple-system"/>
              </a:rPr>
              <a:t>kết</a:t>
            </a:r>
            <a:r>
              <a:rPr lang="vi-VN" dirty="0">
                <a:solidFill>
                  <a:srgbClr val="FFFFFF"/>
                </a:solidFill>
                <a:effectLst/>
                <a:latin typeface="-apple-system"/>
              </a:rPr>
              <a:t> </a:t>
            </a:r>
            <a:r>
              <a:rPr lang="vi-VN" dirty="0" err="1">
                <a:solidFill>
                  <a:srgbClr val="FFFFFF"/>
                </a:solidFill>
                <a:effectLst/>
                <a:latin typeface="-apple-system"/>
              </a:rPr>
              <a:t>quả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93871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Rectangle 1032">
            <a:extLst>
              <a:ext uri="{FF2B5EF4-FFF2-40B4-BE49-F238E27FC236}">
                <a16:creationId xmlns:a16="http://schemas.microsoft.com/office/drawing/2014/main" id="{9A457F22-2034-4200-B6E4-5B8372AAC2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1633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5" name="Rectangle 1034">
            <a:extLst>
              <a:ext uri="{FF2B5EF4-FFF2-40B4-BE49-F238E27FC236}">
                <a16:creationId xmlns:a16="http://schemas.microsoft.com/office/drawing/2014/main" id="{A9DA7986-F4F5-4F92-94A3-343B2D7200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76981"/>
            <a:ext cx="4686300" cy="16395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BB0AEF-D6B3-0F51-4F5C-CE7EEC48C7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277" y="284176"/>
            <a:ext cx="3670874" cy="1508760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tx2"/>
                </a:solidFill>
              </a:rPr>
              <a:t>5.Jmeter</a:t>
            </a:r>
            <a:endParaRPr lang="vi-VN">
              <a:solidFill>
                <a:schemeClr val="tx2"/>
              </a:solidFill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04FBBE1-877A-00B1-D700-F058CC63E5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4277" y="2011680"/>
            <a:ext cx="3676678" cy="4206240"/>
          </a:xfrm>
        </p:spPr>
        <p:txBody>
          <a:bodyPr>
            <a:normAutofit/>
          </a:bodyPr>
          <a:lstStyle/>
          <a:p>
            <a:pPr algn="l"/>
            <a:r>
              <a:rPr lang="vi-VN" dirty="0" err="1">
                <a:solidFill>
                  <a:srgbClr val="FFFFFF"/>
                </a:solidFill>
                <a:effectLst/>
                <a:latin typeface="-apple-system"/>
              </a:rPr>
              <a:t>Thread</a:t>
            </a:r>
            <a:r>
              <a:rPr lang="vi-VN" dirty="0">
                <a:solidFill>
                  <a:srgbClr val="FFFFFF"/>
                </a:solidFill>
                <a:effectLst/>
                <a:latin typeface="-apple-system"/>
              </a:rPr>
              <a:t> </a:t>
            </a:r>
            <a:r>
              <a:rPr lang="vi-VN" dirty="0" err="1">
                <a:solidFill>
                  <a:srgbClr val="FFFFFF"/>
                </a:solidFill>
                <a:effectLst/>
                <a:latin typeface="-apple-system"/>
              </a:rPr>
              <a:t>group</a:t>
            </a:r>
            <a:r>
              <a:rPr lang="vi-VN" dirty="0">
                <a:solidFill>
                  <a:srgbClr val="FFFFFF"/>
                </a:solidFill>
                <a:effectLst/>
                <a:latin typeface="-apple-system"/>
              </a:rPr>
              <a:t> (</a:t>
            </a:r>
            <a:r>
              <a:rPr lang="vi-VN" dirty="0" err="1">
                <a:solidFill>
                  <a:srgbClr val="FFFFFF"/>
                </a:solidFill>
                <a:effectLst/>
                <a:latin typeface="-apple-system"/>
              </a:rPr>
              <a:t>users</a:t>
            </a:r>
            <a:r>
              <a:rPr lang="vi-VN" dirty="0">
                <a:solidFill>
                  <a:srgbClr val="FFFFFF"/>
                </a:solidFill>
                <a:effectLst/>
                <a:latin typeface="-apple-system"/>
              </a:rPr>
              <a:t>): 100</a:t>
            </a:r>
          </a:p>
          <a:p>
            <a:pPr algn="l"/>
            <a:r>
              <a:rPr lang="vi-VN" dirty="0">
                <a:solidFill>
                  <a:srgbClr val="FFFFFF"/>
                </a:solidFill>
                <a:effectLst/>
                <a:latin typeface="-apple-system"/>
              </a:rPr>
              <a:t>Ram </a:t>
            </a:r>
            <a:r>
              <a:rPr lang="vi-VN" dirty="0" err="1">
                <a:solidFill>
                  <a:srgbClr val="FFFFFF"/>
                </a:solidFill>
                <a:effectLst/>
                <a:latin typeface="-apple-system"/>
              </a:rPr>
              <a:t>up</a:t>
            </a:r>
            <a:r>
              <a:rPr lang="vi-VN" dirty="0">
                <a:solidFill>
                  <a:srgbClr val="FFFFFF"/>
                </a:solidFill>
                <a:effectLst/>
                <a:latin typeface="-apple-system"/>
              </a:rPr>
              <a:t>: 10</a:t>
            </a:r>
          </a:p>
          <a:p>
            <a:pPr algn="l"/>
            <a:r>
              <a:rPr lang="vi-VN" dirty="0" err="1">
                <a:solidFill>
                  <a:srgbClr val="FFFFFF"/>
                </a:solidFill>
                <a:effectLst/>
                <a:latin typeface="-apple-system"/>
              </a:rPr>
              <a:t>Loop</a:t>
            </a:r>
            <a:r>
              <a:rPr lang="vi-VN" dirty="0">
                <a:solidFill>
                  <a:srgbClr val="FFFFFF"/>
                </a:solidFill>
                <a:effectLst/>
                <a:latin typeface="-apple-system"/>
              </a:rPr>
              <a:t>: 1</a:t>
            </a:r>
          </a:p>
          <a:p>
            <a:pPr algn="l"/>
            <a:r>
              <a:rPr lang="vi-VN" dirty="0">
                <a:solidFill>
                  <a:srgbClr val="FFFFFF"/>
                </a:solidFill>
                <a:effectLst/>
                <a:latin typeface="-apple-system"/>
              </a:rPr>
              <a:t>Sau khi </a:t>
            </a:r>
            <a:r>
              <a:rPr lang="vi-VN" dirty="0" err="1">
                <a:solidFill>
                  <a:srgbClr val="FFFFFF"/>
                </a:solidFill>
                <a:effectLst/>
                <a:latin typeface="-apple-system"/>
              </a:rPr>
              <a:t>tiến</a:t>
            </a:r>
            <a:r>
              <a:rPr lang="vi-VN" dirty="0">
                <a:solidFill>
                  <a:srgbClr val="FFFFFF"/>
                </a:solidFill>
                <a:effectLst/>
                <a:latin typeface="-apple-system"/>
              </a:rPr>
              <a:t> </a:t>
            </a:r>
            <a:r>
              <a:rPr lang="vi-VN" dirty="0" err="1">
                <a:solidFill>
                  <a:srgbClr val="FFFFFF"/>
                </a:solidFill>
                <a:effectLst/>
                <a:latin typeface="-apple-system"/>
              </a:rPr>
              <a:t>hành</a:t>
            </a:r>
            <a:r>
              <a:rPr lang="vi-VN" dirty="0">
                <a:solidFill>
                  <a:srgbClr val="FFFFFF"/>
                </a:solidFill>
                <a:effectLst/>
                <a:latin typeface="-apple-system"/>
              </a:rPr>
              <a:t> </a:t>
            </a:r>
            <a:r>
              <a:rPr lang="vi-VN" dirty="0" err="1">
                <a:solidFill>
                  <a:srgbClr val="FFFFFF"/>
                </a:solidFill>
                <a:effectLst/>
                <a:latin typeface="-apple-system"/>
              </a:rPr>
              <a:t>chạy</a:t>
            </a:r>
            <a:r>
              <a:rPr lang="vi-VN" dirty="0">
                <a:solidFill>
                  <a:srgbClr val="FFFFFF"/>
                </a:solidFill>
                <a:effectLst/>
                <a:latin typeface="-apple-system"/>
              </a:rPr>
              <a:t> </a:t>
            </a:r>
            <a:r>
              <a:rPr lang="vi-VN" dirty="0" err="1">
                <a:solidFill>
                  <a:srgbClr val="FFFFFF"/>
                </a:solidFill>
                <a:effectLst/>
                <a:latin typeface="-apple-system"/>
              </a:rPr>
              <a:t>với</a:t>
            </a:r>
            <a:r>
              <a:rPr lang="vi-VN" dirty="0">
                <a:solidFill>
                  <a:srgbClr val="FFFFFF"/>
                </a:solidFill>
                <a:effectLst/>
                <a:latin typeface="-apple-system"/>
              </a:rPr>
              <a:t> </a:t>
            </a:r>
            <a:r>
              <a:rPr lang="vi-VN" dirty="0" err="1">
                <a:solidFill>
                  <a:srgbClr val="FFFFFF"/>
                </a:solidFill>
                <a:effectLst/>
                <a:latin typeface="-apple-system"/>
              </a:rPr>
              <a:t>số</a:t>
            </a:r>
            <a:r>
              <a:rPr lang="vi-VN" dirty="0">
                <a:solidFill>
                  <a:srgbClr val="FFFFFF"/>
                </a:solidFill>
                <a:effectLst/>
                <a:latin typeface="-apple-system"/>
              </a:rPr>
              <a:t> </a:t>
            </a:r>
            <a:r>
              <a:rPr lang="vi-VN" dirty="0" err="1">
                <a:solidFill>
                  <a:srgbClr val="FFFFFF"/>
                </a:solidFill>
                <a:effectLst/>
                <a:latin typeface="-apple-system"/>
              </a:rPr>
              <a:t>lượng</a:t>
            </a:r>
            <a:r>
              <a:rPr lang="vi-VN" dirty="0">
                <a:solidFill>
                  <a:srgbClr val="FFFFFF"/>
                </a:solidFill>
                <a:effectLst/>
                <a:latin typeface="-apple-system"/>
              </a:rPr>
              <a:t> </a:t>
            </a:r>
            <a:r>
              <a:rPr lang="vi-VN" dirty="0" err="1">
                <a:solidFill>
                  <a:srgbClr val="FFFFFF"/>
                </a:solidFill>
                <a:effectLst/>
                <a:latin typeface="-apple-system"/>
              </a:rPr>
              <a:t>user</a:t>
            </a:r>
            <a:r>
              <a:rPr lang="vi-VN" dirty="0">
                <a:solidFill>
                  <a:srgbClr val="FFFFFF"/>
                </a:solidFill>
                <a:effectLst/>
                <a:latin typeface="-apple-system"/>
              </a:rPr>
              <a:t> </a:t>
            </a:r>
            <a:r>
              <a:rPr lang="vi-VN" dirty="0" err="1">
                <a:solidFill>
                  <a:srgbClr val="FFFFFF"/>
                </a:solidFill>
                <a:effectLst/>
                <a:latin typeface="-apple-system"/>
              </a:rPr>
              <a:t>là</a:t>
            </a:r>
            <a:r>
              <a:rPr lang="vi-VN" dirty="0">
                <a:solidFill>
                  <a:srgbClr val="FFFFFF"/>
                </a:solidFill>
                <a:effectLst/>
                <a:latin typeface="-apple-system"/>
              </a:rPr>
              <a:t> 100 </a:t>
            </a:r>
            <a:r>
              <a:rPr lang="vi-VN" dirty="0" err="1">
                <a:solidFill>
                  <a:srgbClr val="FFFFFF"/>
                </a:solidFill>
                <a:effectLst/>
                <a:latin typeface="-apple-system"/>
              </a:rPr>
              <a:t>thì</a:t>
            </a:r>
            <a:endParaRPr lang="vi-VN" dirty="0">
              <a:solidFill>
                <a:srgbClr val="FFFFFF"/>
              </a:solidFill>
              <a:effectLst/>
              <a:latin typeface="-apple-system"/>
            </a:endParaRPr>
          </a:p>
          <a:p>
            <a:pPr algn="l"/>
            <a:r>
              <a:rPr lang="vi-VN" dirty="0">
                <a:solidFill>
                  <a:srgbClr val="FFFFFF"/>
                </a:solidFill>
                <a:effectLst/>
                <a:latin typeface="-apple-system"/>
              </a:rPr>
              <a:t>+ </a:t>
            </a:r>
            <a:r>
              <a:rPr lang="vi-VN" dirty="0" err="1">
                <a:solidFill>
                  <a:srgbClr val="FFFFFF"/>
                </a:solidFill>
                <a:effectLst/>
                <a:latin typeface="-apple-system"/>
              </a:rPr>
              <a:t>Website</a:t>
            </a:r>
            <a:r>
              <a:rPr lang="vi-VN" dirty="0">
                <a:solidFill>
                  <a:srgbClr val="FFFFFF"/>
                </a:solidFill>
                <a:effectLst/>
                <a:latin typeface="-apple-system"/>
              </a:rPr>
              <a:t> </a:t>
            </a:r>
            <a:r>
              <a:rPr lang="vi-VN" dirty="0" err="1">
                <a:solidFill>
                  <a:srgbClr val="FFFFFF"/>
                </a:solidFill>
                <a:effectLst/>
                <a:latin typeface="-apple-system"/>
              </a:rPr>
              <a:t>vẫn</a:t>
            </a:r>
            <a:r>
              <a:rPr lang="vi-VN" dirty="0">
                <a:solidFill>
                  <a:srgbClr val="FFFFFF"/>
                </a:solidFill>
                <a:effectLst/>
                <a:latin typeface="-apple-system"/>
              </a:rPr>
              <a:t> </a:t>
            </a:r>
            <a:r>
              <a:rPr lang="vi-VN" dirty="0" err="1">
                <a:solidFill>
                  <a:srgbClr val="FFFFFF"/>
                </a:solidFill>
                <a:effectLst/>
                <a:latin typeface="-apple-system"/>
              </a:rPr>
              <a:t>chạy</a:t>
            </a:r>
            <a:r>
              <a:rPr lang="vi-VN" dirty="0">
                <a:solidFill>
                  <a:srgbClr val="FFFFFF"/>
                </a:solidFill>
                <a:effectLst/>
                <a:latin typeface="-apple-system"/>
              </a:rPr>
              <a:t> </a:t>
            </a:r>
            <a:r>
              <a:rPr lang="vi-VN" dirty="0" err="1">
                <a:solidFill>
                  <a:srgbClr val="FFFFFF"/>
                </a:solidFill>
                <a:effectLst/>
                <a:latin typeface="-apple-system"/>
              </a:rPr>
              <a:t>ổn</a:t>
            </a:r>
            <a:r>
              <a:rPr lang="vi-VN" dirty="0">
                <a:solidFill>
                  <a:srgbClr val="FFFFFF"/>
                </a:solidFill>
                <a:effectLst/>
                <a:latin typeface="-apple-system"/>
              </a:rPr>
              <a:t> </a:t>
            </a:r>
            <a:r>
              <a:rPr lang="vi-VN" dirty="0" err="1">
                <a:solidFill>
                  <a:srgbClr val="FFFFFF"/>
                </a:solidFill>
                <a:effectLst/>
                <a:latin typeface="-apple-system"/>
              </a:rPr>
              <a:t>định</a:t>
            </a:r>
            <a:endParaRPr lang="vi-VN" dirty="0">
              <a:solidFill>
                <a:srgbClr val="FFFFFF"/>
              </a:solidFill>
              <a:effectLst/>
              <a:latin typeface="-apple-system"/>
            </a:endParaRPr>
          </a:p>
          <a:p>
            <a:pPr algn="l"/>
            <a:r>
              <a:rPr lang="vi-VN" dirty="0">
                <a:solidFill>
                  <a:srgbClr val="FFFFFF"/>
                </a:solidFill>
                <a:effectLst/>
                <a:latin typeface="-apple-system"/>
              </a:rPr>
              <a:t>+ Không </a:t>
            </a:r>
            <a:r>
              <a:rPr lang="vi-VN" dirty="0" err="1">
                <a:solidFill>
                  <a:srgbClr val="FFFFFF"/>
                </a:solidFill>
                <a:effectLst/>
                <a:latin typeface="-apple-system"/>
              </a:rPr>
              <a:t>có</a:t>
            </a:r>
            <a:r>
              <a:rPr lang="vi-VN" dirty="0">
                <a:solidFill>
                  <a:srgbClr val="FFFFFF"/>
                </a:solidFill>
                <a:effectLst/>
                <a:latin typeface="-apple-system"/>
              </a:rPr>
              <a:t> </a:t>
            </a:r>
            <a:r>
              <a:rPr lang="vi-VN" dirty="0" err="1">
                <a:solidFill>
                  <a:srgbClr val="FFFFFF"/>
                </a:solidFill>
                <a:effectLst/>
                <a:latin typeface="-apple-system"/>
              </a:rPr>
              <a:t>hiện</a:t>
            </a:r>
            <a:r>
              <a:rPr lang="vi-VN" dirty="0">
                <a:solidFill>
                  <a:srgbClr val="FFFFFF"/>
                </a:solidFill>
                <a:effectLst/>
                <a:latin typeface="-apple-system"/>
              </a:rPr>
              <a:t> </a:t>
            </a:r>
            <a:r>
              <a:rPr lang="vi-VN" dirty="0" err="1">
                <a:solidFill>
                  <a:srgbClr val="FFFFFF"/>
                </a:solidFill>
                <a:effectLst/>
                <a:latin typeface="-apple-system"/>
              </a:rPr>
              <a:t>tượng</a:t>
            </a:r>
            <a:r>
              <a:rPr lang="vi-VN" dirty="0">
                <a:solidFill>
                  <a:srgbClr val="FFFFFF"/>
                </a:solidFill>
                <a:effectLst/>
                <a:latin typeface="-apple-system"/>
              </a:rPr>
              <a:t> </a:t>
            </a:r>
            <a:r>
              <a:rPr lang="vi-VN" dirty="0" err="1">
                <a:solidFill>
                  <a:srgbClr val="FFFFFF"/>
                </a:solidFill>
                <a:effectLst/>
                <a:latin typeface="-apple-system"/>
              </a:rPr>
              <a:t>giật</a:t>
            </a:r>
            <a:r>
              <a:rPr lang="vi-VN" dirty="0">
                <a:solidFill>
                  <a:srgbClr val="FFFFFF"/>
                </a:solidFill>
                <a:effectLst/>
                <a:latin typeface="-apple-system"/>
              </a:rPr>
              <a:t> </a:t>
            </a:r>
            <a:r>
              <a:rPr lang="vi-VN" dirty="0" err="1">
                <a:solidFill>
                  <a:srgbClr val="FFFFFF"/>
                </a:solidFill>
                <a:effectLst/>
                <a:latin typeface="-apple-system"/>
              </a:rPr>
              <a:t>lag</a:t>
            </a:r>
            <a:r>
              <a:rPr lang="vi-VN" dirty="0">
                <a:solidFill>
                  <a:srgbClr val="FFFFFF"/>
                </a:solidFill>
                <a:effectLst/>
                <a:latin typeface="-apple-system"/>
              </a:rPr>
              <a:t> hay </a:t>
            </a:r>
            <a:r>
              <a:rPr lang="vi-VN" dirty="0" err="1">
                <a:solidFill>
                  <a:srgbClr val="FFFFFF"/>
                </a:solidFill>
                <a:effectLst/>
                <a:latin typeface="-apple-system"/>
              </a:rPr>
              <a:t>sập</a:t>
            </a:r>
            <a:r>
              <a:rPr lang="vi-VN" dirty="0">
                <a:solidFill>
                  <a:srgbClr val="FFFFFF"/>
                </a:solidFill>
                <a:effectLst/>
                <a:latin typeface="-apple-system"/>
              </a:rPr>
              <a:t> </a:t>
            </a:r>
            <a:r>
              <a:rPr lang="vi-VN" dirty="0" err="1">
                <a:solidFill>
                  <a:srgbClr val="FFFFFF"/>
                </a:solidFill>
                <a:effectLst/>
                <a:latin typeface="-apple-system"/>
              </a:rPr>
              <a:t>Web</a:t>
            </a:r>
            <a:endParaRPr lang="vi-VN" dirty="0">
              <a:solidFill>
                <a:srgbClr val="FFFFFF"/>
              </a:solidFill>
              <a:effectLst/>
              <a:latin typeface="-apple-system"/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37" name="Rectangle 1036">
            <a:extLst>
              <a:ext uri="{FF2B5EF4-FFF2-40B4-BE49-F238E27FC236}">
                <a16:creationId xmlns:a16="http://schemas.microsoft.com/office/drawing/2014/main" id="{428E76FD-76EE-4DE6-BBA4-EEA6E4B98C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5190" y="0"/>
            <a:ext cx="756681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579F3D3-4A87-08B1-6CC4-742EF3383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6300" y="1342417"/>
            <a:ext cx="7410267" cy="4173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07996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Rectangle 1032">
            <a:extLst>
              <a:ext uri="{FF2B5EF4-FFF2-40B4-BE49-F238E27FC236}">
                <a16:creationId xmlns:a16="http://schemas.microsoft.com/office/drawing/2014/main" id="{9A457F22-2034-4200-B6E4-5B8372AAC2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1633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5" name="Rectangle 1034">
            <a:extLst>
              <a:ext uri="{FF2B5EF4-FFF2-40B4-BE49-F238E27FC236}">
                <a16:creationId xmlns:a16="http://schemas.microsoft.com/office/drawing/2014/main" id="{A9DA7986-F4F5-4F92-94A3-343B2D7200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76981"/>
            <a:ext cx="4686300" cy="16395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BB0AEF-D6B3-0F51-4F5C-CE7EEC48C7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277" y="284176"/>
            <a:ext cx="3670874" cy="1508760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tx2"/>
                </a:solidFill>
              </a:rPr>
              <a:t>5.Jmeter</a:t>
            </a:r>
            <a:endParaRPr lang="vi-VN">
              <a:solidFill>
                <a:schemeClr val="tx2"/>
              </a:solidFill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04FBBE1-877A-00B1-D700-F058CC63E5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4277" y="2011680"/>
            <a:ext cx="3676678" cy="4206240"/>
          </a:xfrm>
        </p:spPr>
        <p:txBody>
          <a:bodyPr>
            <a:normAutofit lnSpcReduction="10000"/>
          </a:bodyPr>
          <a:lstStyle/>
          <a:p>
            <a:pPr algn="l"/>
            <a:r>
              <a:rPr lang="vi-VN" dirty="0" err="1">
                <a:solidFill>
                  <a:srgbClr val="FFFFFF"/>
                </a:solidFill>
                <a:effectLst/>
                <a:latin typeface="-apple-system"/>
              </a:rPr>
              <a:t>Thread</a:t>
            </a:r>
            <a:r>
              <a:rPr lang="vi-VN" dirty="0">
                <a:solidFill>
                  <a:srgbClr val="FFFFFF"/>
                </a:solidFill>
                <a:effectLst/>
                <a:latin typeface="-apple-system"/>
              </a:rPr>
              <a:t> </a:t>
            </a:r>
            <a:r>
              <a:rPr lang="vi-VN" dirty="0" err="1">
                <a:solidFill>
                  <a:srgbClr val="FFFFFF"/>
                </a:solidFill>
                <a:effectLst/>
                <a:latin typeface="-apple-system"/>
              </a:rPr>
              <a:t>group</a:t>
            </a:r>
            <a:r>
              <a:rPr lang="vi-VN" dirty="0">
                <a:solidFill>
                  <a:srgbClr val="FFFFFF"/>
                </a:solidFill>
                <a:effectLst/>
                <a:latin typeface="-apple-system"/>
              </a:rPr>
              <a:t> (</a:t>
            </a:r>
            <a:r>
              <a:rPr lang="vi-VN" dirty="0" err="1">
                <a:solidFill>
                  <a:srgbClr val="FFFFFF"/>
                </a:solidFill>
                <a:effectLst/>
                <a:latin typeface="-apple-system"/>
              </a:rPr>
              <a:t>users</a:t>
            </a:r>
            <a:r>
              <a:rPr lang="vi-VN" dirty="0">
                <a:solidFill>
                  <a:srgbClr val="FFFFFF"/>
                </a:solidFill>
                <a:effectLst/>
                <a:latin typeface="-apple-system"/>
              </a:rPr>
              <a:t>): 1000</a:t>
            </a:r>
          </a:p>
          <a:p>
            <a:pPr algn="l"/>
            <a:r>
              <a:rPr lang="vi-VN" dirty="0">
                <a:solidFill>
                  <a:srgbClr val="FFFFFF"/>
                </a:solidFill>
                <a:effectLst/>
                <a:latin typeface="-apple-system"/>
              </a:rPr>
              <a:t>Ram </a:t>
            </a:r>
            <a:r>
              <a:rPr lang="vi-VN" dirty="0" err="1">
                <a:solidFill>
                  <a:srgbClr val="FFFFFF"/>
                </a:solidFill>
                <a:effectLst/>
                <a:latin typeface="-apple-system"/>
              </a:rPr>
              <a:t>up</a:t>
            </a:r>
            <a:r>
              <a:rPr lang="vi-VN" dirty="0">
                <a:solidFill>
                  <a:srgbClr val="FFFFFF"/>
                </a:solidFill>
                <a:effectLst/>
                <a:latin typeface="-apple-system"/>
              </a:rPr>
              <a:t>: 100</a:t>
            </a:r>
          </a:p>
          <a:p>
            <a:pPr algn="l"/>
            <a:r>
              <a:rPr lang="vi-VN" dirty="0" err="1">
                <a:solidFill>
                  <a:srgbClr val="FFFFFF"/>
                </a:solidFill>
                <a:effectLst/>
                <a:latin typeface="-apple-system"/>
              </a:rPr>
              <a:t>Loop</a:t>
            </a:r>
            <a:r>
              <a:rPr lang="vi-VN" dirty="0">
                <a:solidFill>
                  <a:srgbClr val="FFFFFF"/>
                </a:solidFill>
                <a:effectLst/>
                <a:latin typeface="-apple-system"/>
              </a:rPr>
              <a:t>: 1</a:t>
            </a:r>
          </a:p>
          <a:p>
            <a:pPr algn="l"/>
            <a:r>
              <a:rPr lang="vi-VN" dirty="0">
                <a:solidFill>
                  <a:srgbClr val="FFFFFF"/>
                </a:solidFill>
                <a:effectLst/>
                <a:latin typeface="-apple-system"/>
              </a:rPr>
              <a:t>Sau khi </a:t>
            </a:r>
            <a:r>
              <a:rPr lang="vi-VN" dirty="0" err="1">
                <a:solidFill>
                  <a:srgbClr val="FFFFFF"/>
                </a:solidFill>
                <a:effectLst/>
                <a:latin typeface="-apple-system"/>
              </a:rPr>
              <a:t>tiến</a:t>
            </a:r>
            <a:r>
              <a:rPr lang="vi-VN" dirty="0">
                <a:solidFill>
                  <a:srgbClr val="FFFFFF"/>
                </a:solidFill>
                <a:effectLst/>
                <a:latin typeface="-apple-system"/>
              </a:rPr>
              <a:t> </a:t>
            </a:r>
            <a:r>
              <a:rPr lang="vi-VN" dirty="0" err="1">
                <a:solidFill>
                  <a:srgbClr val="FFFFFF"/>
                </a:solidFill>
                <a:effectLst/>
                <a:latin typeface="-apple-system"/>
              </a:rPr>
              <a:t>hành</a:t>
            </a:r>
            <a:r>
              <a:rPr lang="vi-VN" dirty="0">
                <a:solidFill>
                  <a:srgbClr val="FFFFFF"/>
                </a:solidFill>
                <a:effectLst/>
                <a:latin typeface="-apple-system"/>
              </a:rPr>
              <a:t> </a:t>
            </a:r>
            <a:r>
              <a:rPr lang="vi-VN" dirty="0" err="1">
                <a:solidFill>
                  <a:srgbClr val="FFFFFF"/>
                </a:solidFill>
                <a:effectLst/>
                <a:latin typeface="-apple-system"/>
              </a:rPr>
              <a:t>chạy</a:t>
            </a:r>
            <a:r>
              <a:rPr lang="vi-VN" dirty="0">
                <a:solidFill>
                  <a:srgbClr val="FFFFFF"/>
                </a:solidFill>
                <a:effectLst/>
                <a:latin typeface="-apple-system"/>
              </a:rPr>
              <a:t> </a:t>
            </a:r>
            <a:r>
              <a:rPr lang="vi-VN" dirty="0" err="1">
                <a:solidFill>
                  <a:srgbClr val="FFFFFF"/>
                </a:solidFill>
                <a:effectLst/>
                <a:latin typeface="-apple-system"/>
              </a:rPr>
              <a:t>với</a:t>
            </a:r>
            <a:r>
              <a:rPr lang="vi-VN" dirty="0">
                <a:solidFill>
                  <a:srgbClr val="FFFFFF"/>
                </a:solidFill>
                <a:effectLst/>
                <a:latin typeface="-apple-system"/>
              </a:rPr>
              <a:t> </a:t>
            </a:r>
            <a:r>
              <a:rPr lang="vi-VN" dirty="0" err="1">
                <a:solidFill>
                  <a:srgbClr val="FFFFFF"/>
                </a:solidFill>
                <a:effectLst/>
                <a:latin typeface="-apple-system"/>
              </a:rPr>
              <a:t>số</a:t>
            </a:r>
            <a:r>
              <a:rPr lang="vi-VN" dirty="0">
                <a:solidFill>
                  <a:srgbClr val="FFFFFF"/>
                </a:solidFill>
                <a:effectLst/>
                <a:latin typeface="-apple-system"/>
              </a:rPr>
              <a:t> </a:t>
            </a:r>
            <a:r>
              <a:rPr lang="vi-VN" dirty="0" err="1">
                <a:solidFill>
                  <a:srgbClr val="FFFFFF"/>
                </a:solidFill>
                <a:effectLst/>
                <a:latin typeface="-apple-system"/>
              </a:rPr>
              <a:t>lượng</a:t>
            </a:r>
            <a:r>
              <a:rPr lang="vi-VN" dirty="0">
                <a:solidFill>
                  <a:srgbClr val="FFFFFF"/>
                </a:solidFill>
                <a:effectLst/>
                <a:latin typeface="-apple-system"/>
              </a:rPr>
              <a:t> </a:t>
            </a:r>
            <a:r>
              <a:rPr lang="vi-VN" dirty="0" err="1">
                <a:solidFill>
                  <a:srgbClr val="FFFFFF"/>
                </a:solidFill>
                <a:effectLst/>
                <a:latin typeface="-apple-system"/>
              </a:rPr>
              <a:t>user</a:t>
            </a:r>
            <a:r>
              <a:rPr lang="vi-VN" dirty="0">
                <a:solidFill>
                  <a:srgbClr val="FFFFFF"/>
                </a:solidFill>
                <a:effectLst/>
                <a:latin typeface="-apple-system"/>
              </a:rPr>
              <a:t> </a:t>
            </a:r>
            <a:r>
              <a:rPr lang="vi-VN" dirty="0" err="1">
                <a:solidFill>
                  <a:srgbClr val="FFFFFF"/>
                </a:solidFill>
                <a:effectLst/>
                <a:latin typeface="-apple-system"/>
              </a:rPr>
              <a:t>là</a:t>
            </a:r>
            <a:r>
              <a:rPr lang="vi-VN" dirty="0">
                <a:solidFill>
                  <a:srgbClr val="FFFFFF"/>
                </a:solidFill>
                <a:effectLst/>
                <a:latin typeface="-apple-system"/>
              </a:rPr>
              <a:t> 1000 </a:t>
            </a:r>
            <a:r>
              <a:rPr lang="vi-VN" dirty="0" err="1">
                <a:solidFill>
                  <a:srgbClr val="FFFFFF"/>
                </a:solidFill>
                <a:effectLst/>
                <a:latin typeface="-apple-system"/>
              </a:rPr>
              <a:t>thì</a:t>
            </a:r>
            <a:endParaRPr lang="vi-VN" dirty="0">
              <a:solidFill>
                <a:srgbClr val="FFFFFF"/>
              </a:solidFill>
              <a:effectLst/>
              <a:latin typeface="-apple-system"/>
            </a:endParaRPr>
          </a:p>
          <a:p>
            <a:pPr algn="l"/>
            <a:r>
              <a:rPr lang="vi-VN" dirty="0">
                <a:solidFill>
                  <a:srgbClr val="FFFFFF"/>
                </a:solidFill>
                <a:effectLst/>
                <a:latin typeface="-apple-system"/>
              </a:rPr>
              <a:t>+ </a:t>
            </a:r>
            <a:r>
              <a:rPr lang="vi-VN" dirty="0" err="1">
                <a:solidFill>
                  <a:srgbClr val="FFFFFF"/>
                </a:solidFill>
                <a:effectLst/>
                <a:latin typeface="-apple-system"/>
              </a:rPr>
              <a:t>Website</a:t>
            </a:r>
            <a:r>
              <a:rPr lang="vi-VN" dirty="0">
                <a:solidFill>
                  <a:srgbClr val="FFFFFF"/>
                </a:solidFill>
                <a:effectLst/>
                <a:latin typeface="-apple-system"/>
              </a:rPr>
              <a:t> </a:t>
            </a:r>
            <a:r>
              <a:rPr lang="vi-VN" dirty="0" err="1">
                <a:solidFill>
                  <a:srgbClr val="FFFFFF"/>
                </a:solidFill>
                <a:effectLst/>
                <a:latin typeface="-apple-system"/>
              </a:rPr>
              <a:t>vẫn</a:t>
            </a:r>
            <a:r>
              <a:rPr lang="vi-VN" dirty="0">
                <a:solidFill>
                  <a:srgbClr val="FFFFFF"/>
                </a:solidFill>
                <a:effectLst/>
                <a:latin typeface="-apple-system"/>
              </a:rPr>
              <a:t> </a:t>
            </a:r>
            <a:r>
              <a:rPr lang="vi-VN" dirty="0" err="1">
                <a:solidFill>
                  <a:srgbClr val="FFFFFF"/>
                </a:solidFill>
                <a:effectLst/>
                <a:latin typeface="-apple-system"/>
              </a:rPr>
              <a:t>chạy</a:t>
            </a:r>
            <a:r>
              <a:rPr lang="vi-VN" dirty="0">
                <a:solidFill>
                  <a:srgbClr val="FFFFFF"/>
                </a:solidFill>
                <a:effectLst/>
                <a:latin typeface="-apple-system"/>
              </a:rPr>
              <a:t> </a:t>
            </a:r>
            <a:r>
              <a:rPr lang="vi-VN" dirty="0" err="1">
                <a:solidFill>
                  <a:srgbClr val="FFFFFF"/>
                </a:solidFill>
                <a:effectLst/>
                <a:latin typeface="-apple-system"/>
              </a:rPr>
              <a:t>ổn</a:t>
            </a:r>
            <a:r>
              <a:rPr lang="vi-VN" dirty="0">
                <a:solidFill>
                  <a:srgbClr val="FFFFFF"/>
                </a:solidFill>
                <a:effectLst/>
                <a:latin typeface="-apple-system"/>
              </a:rPr>
              <a:t> </a:t>
            </a:r>
            <a:r>
              <a:rPr lang="vi-VN" dirty="0" err="1">
                <a:solidFill>
                  <a:srgbClr val="FFFFFF"/>
                </a:solidFill>
                <a:effectLst/>
                <a:latin typeface="-apple-system"/>
              </a:rPr>
              <a:t>định</a:t>
            </a:r>
            <a:r>
              <a:rPr lang="vi-VN" dirty="0">
                <a:solidFill>
                  <a:srgbClr val="FFFFFF"/>
                </a:solidFill>
                <a:effectLst/>
                <a:latin typeface="-apple-system"/>
              </a:rPr>
              <a:t> </a:t>
            </a:r>
            <a:r>
              <a:rPr lang="vi-VN" dirty="0" err="1">
                <a:solidFill>
                  <a:srgbClr val="FFFFFF"/>
                </a:solidFill>
                <a:effectLst/>
                <a:latin typeface="-apple-system"/>
              </a:rPr>
              <a:t>đến</a:t>
            </a:r>
            <a:r>
              <a:rPr lang="vi-VN" dirty="0">
                <a:solidFill>
                  <a:srgbClr val="FFFFFF"/>
                </a:solidFill>
                <a:effectLst/>
                <a:latin typeface="-apple-system"/>
              </a:rPr>
              <a:t> </a:t>
            </a:r>
            <a:r>
              <a:rPr lang="vi-VN" dirty="0" err="1">
                <a:solidFill>
                  <a:srgbClr val="FFFFFF"/>
                </a:solidFill>
                <a:effectLst/>
                <a:latin typeface="-apple-system"/>
              </a:rPr>
              <a:t>user</a:t>
            </a:r>
            <a:r>
              <a:rPr lang="vi-VN" dirty="0">
                <a:solidFill>
                  <a:srgbClr val="FFFFFF"/>
                </a:solidFill>
                <a:effectLst/>
                <a:latin typeface="-apple-system"/>
              </a:rPr>
              <a:t> </a:t>
            </a:r>
            <a:r>
              <a:rPr lang="vi-VN" dirty="0" err="1">
                <a:solidFill>
                  <a:srgbClr val="FFFFFF"/>
                </a:solidFill>
                <a:effectLst/>
                <a:latin typeface="-apple-system"/>
              </a:rPr>
              <a:t>thứ</a:t>
            </a:r>
            <a:r>
              <a:rPr lang="vi-VN" dirty="0">
                <a:solidFill>
                  <a:srgbClr val="FFFFFF"/>
                </a:solidFill>
                <a:effectLst/>
                <a:latin typeface="-apple-system"/>
              </a:rPr>
              <a:t> 100</a:t>
            </a:r>
          </a:p>
          <a:p>
            <a:pPr algn="l"/>
            <a:r>
              <a:rPr lang="vi-VN" dirty="0">
                <a:solidFill>
                  <a:srgbClr val="FFFFFF"/>
                </a:solidFill>
                <a:effectLst/>
                <a:latin typeface="-apple-system"/>
              </a:rPr>
              <a:t>+ </a:t>
            </a:r>
            <a:r>
              <a:rPr lang="vi-VN" dirty="0" err="1">
                <a:solidFill>
                  <a:srgbClr val="FFFFFF"/>
                </a:solidFill>
                <a:effectLst/>
                <a:latin typeface="-apple-system"/>
              </a:rPr>
              <a:t>Số</a:t>
            </a:r>
            <a:r>
              <a:rPr lang="vi-VN" dirty="0">
                <a:solidFill>
                  <a:srgbClr val="FFFFFF"/>
                </a:solidFill>
                <a:effectLst/>
                <a:latin typeface="-apple-system"/>
              </a:rPr>
              <a:t> </a:t>
            </a:r>
            <a:r>
              <a:rPr lang="vi-VN" dirty="0" err="1">
                <a:solidFill>
                  <a:srgbClr val="FFFFFF"/>
                </a:solidFill>
                <a:effectLst/>
                <a:latin typeface="-apple-system"/>
              </a:rPr>
              <a:t>lượng</a:t>
            </a:r>
            <a:r>
              <a:rPr lang="vi-VN" dirty="0">
                <a:solidFill>
                  <a:srgbClr val="FFFFFF"/>
                </a:solidFill>
                <a:effectLst/>
                <a:latin typeface="-apple-system"/>
              </a:rPr>
              <a:t> </a:t>
            </a:r>
            <a:r>
              <a:rPr lang="vi-VN" dirty="0" err="1">
                <a:solidFill>
                  <a:srgbClr val="FFFFFF"/>
                </a:solidFill>
                <a:effectLst/>
                <a:latin typeface="-apple-system"/>
              </a:rPr>
              <a:t>user</a:t>
            </a:r>
            <a:r>
              <a:rPr lang="vi-VN" dirty="0">
                <a:solidFill>
                  <a:srgbClr val="FFFFFF"/>
                </a:solidFill>
                <a:effectLst/>
                <a:latin typeface="-apple-system"/>
              </a:rPr>
              <a:t> truy </a:t>
            </a:r>
            <a:r>
              <a:rPr lang="vi-VN" dirty="0" err="1">
                <a:solidFill>
                  <a:srgbClr val="FFFFFF"/>
                </a:solidFill>
                <a:effectLst/>
                <a:latin typeface="-apple-system"/>
              </a:rPr>
              <a:t>cập</a:t>
            </a:r>
            <a:r>
              <a:rPr lang="vi-VN" dirty="0">
                <a:solidFill>
                  <a:srgbClr val="FFFFFF"/>
                </a:solidFill>
                <a:effectLst/>
                <a:latin typeface="-apple-system"/>
              </a:rPr>
              <a:t> </a:t>
            </a:r>
            <a:r>
              <a:rPr lang="vi-VN" dirty="0" err="1">
                <a:solidFill>
                  <a:srgbClr val="FFFFFF"/>
                </a:solidFill>
                <a:effectLst/>
                <a:latin typeface="-apple-system"/>
              </a:rPr>
              <a:t>bắt</a:t>
            </a:r>
            <a:r>
              <a:rPr lang="vi-VN" dirty="0">
                <a:solidFill>
                  <a:srgbClr val="FFFFFF"/>
                </a:solidFill>
                <a:effectLst/>
                <a:latin typeface="-apple-system"/>
              </a:rPr>
              <a:t> </a:t>
            </a:r>
            <a:r>
              <a:rPr lang="vi-VN" dirty="0" err="1">
                <a:solidFill>
                  <a:srgbClr val="FFFFFF"/>
                </a:solidFill>
                <a:effectLst/>
                <a:latin typeface="-apple-system"/>
              </a:rPr>
              <a:t>đầu</a:t>
            </a:r>
            <a:r>
              <a:rPr lang="vi-VN" dirty="0">
                <a:solidFill>
                  <a:srgbClr val="FFFFFF"/>
                </a:solidFill>
                <a:effectLst/>
                <a:latin typeface="-apple-system"/>
              </a:rPr>
              <a:t> </a:t>
            </a:r>
            <a:r>
              <a:rPr lang="vi-VN" dirty="0" err="1">
                <a:solidFill>
                  <a:srgbClr val="FFFFFF"/>
                </a:solidFill>
                <a:effectLst/>
                <a:latin typeface="-apple-system"/>
              </a:rPr>
              <a:t>giảm</a:t>
            </a:r>
            <a:r>
              <a:rPr lang="vi-VN" dirty="0">
                <a:solidFill>
                  <a:srgbClr val="FFFFFF"/>
                </a:solidFill>
                <a:effectLst/>
                <a:latin typeface="-apple-system"/>
              </a:rPr>
              <a:t> </a:t>
            </a:r>
            <a:r>
              <a:rPr lang="vi-VN" dirty="0" err="1">
                <a:solidFill>
                  <a:srgbClr val="FFFFFF"/>
                </a:solidFill>
                <a:effectLst/>
                <a:latin typeface="-apple-system"/>
              </a:rPr>
              <a:t>dần</a:t>
            </a:r>
            <a:endParaRPr lang="vi-VN" dirty="0">
              <a:solidFill>
                <a:srgbClr val="FFFFFF"/>
              </a:solidFill>
              <a:effectLst/>
              <a:latin typeface="-apple-system"/>
            </a:endParaRPr>
          </a:p>
          <a:p>
            <a:pPr algn="l"/>
            <a:r>
              <a:rPr lang="vi-VN" dirty="0">
                <a:solidFill>
                  <a:srgbClr val="FFFFFF"/>
                </a:solidFill>
                <a:effectLst/>
                <a:latin typeface="-apple-system"/>
              </a:rPr>
              <a:t>+ Trang </a:t>
            </a:r>
            <a:r>
              <a:rPr lang="vi-VN" dirty="0" err="1">
                <a:solidFill>
                  <a:srgbClr val="FFFFFF"/>
                </a:solidFill>
                <a:effectLst/>
                <a:latin typeface="-apple-system"/>
              </a:rPr>
              <a:t>Web</a:t>
            </a:r>
            <a:r>
              <a:rPr lang="vi-VN" dirty="0">
                <a:solidFill>
                  <a:srgbClr val="FFFFFF"/>
                </a:solidFill>
                <a:effectLst/>
                <a:latin typeface="-apple-system"/>
              </a:rPr>
              <a:t> </a:t>
            </a:r>
            <a:r>
              <a:rPr lang="vi-VN" dirty="0" err="1">
                <a:solidFill>
                  <a:srgbClr val="FFFFFF"/>
                </a:solidFill>
                <a:effectLst/>
                <a:latin typeface="-apple-system"/>
              </a:rPr>
              <a:t>chỉ</a:t>
            </a:r>
            <a:r>
              <a:rPr lang="vi-VN" dirty="0">
                <a:solidFill>
                  <a:srgbClr val="FFFFFF"/>
                </a:solidFill>
                <a:effectLst/>
                <a:latin typeface="-apple-system"/>
              </a:rPr>
              <a:t> </a:t>
            </a:r>
            <a:r>
              <a:rPr lang="vi-VN" dirty="0" err="1">
                <a:solidFill>
                  <a:srgbClr val="FFFFFF"/>
                </a:solidFill>
                <a:effectLst/>
                <a:latin typeface="-apple-system"/>
              </a:rPr>
              <a:t>có</a:t>
            </a:r>
            <a:r>
              <a:rPr lang="vi-VN" dirty="0">
                <a:solidFill>
                  <a:srgbClr val="FFFFFF"/>
                </a:solidFill>
                <a:effectLst/>
                <a:latin typeface="-apple-system"/>
              </a:rPr>
              <a:t> </a:t>
            </a:r>
            <a:r>
              <a:rPr lang="vi-VN" dirty="0" err="1">
                <a:solidFill>
                  <a:srgbClr val="FFFFFF"/>
                </a:solidFill>
                <a:effectLst/>
                <a:latin typeface="-apple-system"/>
              </a:rPr>
              <a:t>hiện</a:t>
            </a:r>
            <a:r>
              <a:rPr lang="vi-VN" dirty="0">
                <a:solidFill>
                  <a:srgbClr val="FFFFFF"/>
                </a:solidFill>
                <a:effectLst/>
                <a:latin typeface="-apple-system"/>
              </a:rPr>
              <a:t> </a:t>
            </a:r>
            <a:r>
              <a:rPr lang="vi-VN" dirty="0" err="1">
                <a:solidFill>
                  <a:srgbClr val="FFFFFF"/>
                </a:solidFill>
                <a:effectLst/>
                <a:latin typeface="-apple-system"/>
              </a:rPr>
              <a:t>tượng</a:t>
            </a:r>
            <a:r>
              <a:rPr lang="vi-VN" dirty="0">
                <a:solidFill>
                  <a:srgbClr val="FFFFFF"/>
                </a:solidFill>
                <a:effectLst/>
                <a:latin typeface="-apple-system"/>
              </a:rPr>
              <a:t> </a:t>
            </a:r>
            <a:r>
              <a:rPr lang="vi-VN" dirty="0" err="1">
                <a:solidFill>
                  <a:srgbClr val="FFFFFF"/>
                </a:solidFill>
                <a:effectLst/>
                <a:latin typeface="-apple-system"/>
              </a:rPr>
              <a:t>giật</a:t>
            </a:r>
            <a:r>
              <a:rPr lang="vi-VN" dirty="0">
                <a:solidFill>
                  <a:srgbClr val="FFFFFF"/>
                </a:solidFill>
                <a:effectLst/>
                <a:latin typeface="-apple-system"/>
              </a:rPr>
              <a:t> </a:t>
            </a:r>
            <a:r>
              <a:rPr lang="vi-VN" dirty="0" err="1">
                <a:solidFill>
                  <a:srgbClr val="FFFFFF"/>
                </a:solidFill>
                <a:effectLst/>
                <a:latin typeface="-apple-system"/>
              </a:rPr>
              <a:t>lag</a:t>
            </a:r>
            <a:endParaRPr lang="vi-VN" dirty="0">
              <a:solidFill>
                <a:srgbClr val="FFFFFF"/>
              </a:solidFill>
              <a:effectLst/>
              <a:latin typeface="-apple-system"/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37" name="Rectangle 1036">
            <a:extLst>
              <a:ext uri="{FF2B5EF4-FFF2-40B4-BE49-F238E27FC236}">
                <a16:creationId xmlns:a16="http://schemas.microsoft.com/office/drawing/2014/main" id="{428E76FD-76EE-4DE6-BBA4-EEA6E4B98C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5190" y="0"/>
            <a:ext cx="756681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28" name="Picture 4" descr="image">
            <a:extLst>
              <a:ext uri="{FF2B5EF4-FFF2-40B4-BE49-F238E27FC236}">
                <a16:creationId xmlns:a16="http://schemas.microsoft.com/office/drawing/2014/main" id="{DB4DA6FB-A50F-4257-D985-9DF010DEA8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50321" y="1071644"/>
            <a:ext cx="7116547" cy="4714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Hình Bầu dục 7">
            <a:extLst>
              <a:ext uri="{FF2B5EF4-FFF2-40B4-BE49-F238E27FC236}">
                <a16:creationId xmlns:a16="http://schemas.microsoft.com/office/drawing/2014/main" id="{858B786F-318B-BE36-FB5E-D7ED6735B9DE}"/>
              </a:ext>
            </a:extLst>
          </p:cNvPr>
          <p:cNvSpPr/>
          <p:nvPr/>
        </p:nvSpPr>
        <p:spPr>
          <a:xfrm>
            <a:off x="10614678" y="1038556"/>
            <a:ext cx="1352190" cy="594935"/>
          </a:xfrm>
          <a:prstGeom prst="ellipse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2349700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Rectangle 1032">
            <a:extLst>
              <a:ext uri="{FF2B5EF4-FFF2-40B4-BE49-F238E27FC236}">
                <a16:creationId xmlns:a16="http://schemas.microsoft.com/office/drawing/2014/main" id="{9A457F22-2034-4200-B6E4-5B8372AAC2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1633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5" name="Rectangle 1034">
            <a:extLst>
              <a:ext uri="{FF2B5EF4-FFF2-40B4-BE49-F238E27FC236}">
                <a16:creationId xmlns:a16="http://schemas.microsoft.com/office/drawing/2014/main" id="{A9DA7986-F4F5-4F92-94A3-343B2D7200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76981"/>
            <a:ext cx="4686300" cy="16395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BB0AEF-D6B3-0F51-4F5C-CE7EEC48C7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277" y="284176"/>
            <a:ext cx="3670874" cy="1508760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tx2"/>
                </a:solidFill>
              </a:rPr>
              <a:t>5.Jmeter</a:t>
            </a:r>
            <a:endParaRPr lang="vi-VN">
              <a:solidFill>
                <a:schemeClr val="tx2"/>
              </a:solidFill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04FBBE1-877A-00B1-D700-F058CC63E5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4277" y="2011680"/>
            <a:ext cx="3676678" cy="4206240"/>
          </a:xfrm>
        </p:spPr>
        <p:txBody>
          <a:bodyPr>
            <a:normAutofit lnSpcReduction="10000"/>
          </a:bodyPr>
          <a:lstStyle/>
          <a:p>
            <a:pPr algn="l"/>
            <a:r>
              <a:rPr lang="vi-VN" dirty="0" err="1">
                <a:solidFill>
                  <a:srgbClr val="FFFFFF"/>
                </a:solidFill>
                <a:effectLst/>
                <a:latin typeface="-apple-system"/>
              </a:rPr>
              <a:t>Thread</a:t>
            </a:r>
            <a:r>
              <a:rPr lang="vi-VN" dirty="0">
                <a:solidFill>
                  <a:srgbClr val="FFFFFF"/>
                </a:solidFill>
                <a:effectLst/>
                <a:latin typeface="-apple-system"/>
              </a:rPr>
              <a:t> </a:t>
            </a:r>
            <a:r>
              <a:rPr lang="vi-VN" dirty="0" err="1">
                <a:solidFill>
                  <a:srgbClr val="FFFFFF"/>
                </a:solidFill>
                <a:effectLst/>
                <a:latin typeface="-apple-system"/>
              </a:rPr>
              <a:t>group</a:t>
            </a:r>
            <a:r>
              <a:rPr lang="vi-VN" dirty="0">
                <a:solidFill>
                  <a:srgbClr val="FFFFFF"/>
                </a:solidFill>
                <a:effectLst/>
                <a:latin typeface="-apple-system"/>
              </a:rPr>
              <a:t> (</a:t>
            </a:r>
            <a:r>
              <a:rPr lang="vi-VN" dirty="0" err="1">
                <a:solidFill>
                  <a:srgbClr val="FFFFFF"/>
                </a:solidFill>
                <a:effectLst/>
                <a:latin typeface="-apple-system"/>
              </a:rPr>
              <a:t>users</a:t>
            </a:r>
            <a:r>
              <a:rPr lang="vi-VN" dirty="0">
                <a:solidFill>
                  <a:srgbClr val="FFFFFF"/>
                </a:solidFill>
                <a:effectLst/>
                <a:latin typeface="-apple-system"/>
              </a:rPr>
              <a:t>): 10000</a:t>
            </a:r>
          </a:p>
          <a:p>
            <a:pPr algn="l"/>
            <a:r>
              <a:rPr lang="vi-VN" dirty="0">
                <a:solidFill>
                  <a:srgbClr val="FFFFFF"/>
                </a:solidFill>
                <a:effectLst/>
                <a:latin typeface="-apple-system"/>
              </a:rPr>
              <a:t>Ram </a:t>
            </a:r>
            <a:r>
              <a:rPr lang="vi-VN" dirty="0" err="1">
                <a:solidFill>
                  <a:srgbClr val="FFFFFF"/>
                </a:solidFill>
                <a:effectLst/>
                <a:latin typeface="-apple-system"/>
              </a:rPr>
              <a:t>up</a:t>
            </a:r>
            <a:r>
              <a:rPr lang="vi-VN" dirty="0">
                <a:solidFill>
                  <a:srgbClr val="FFFFFF"/>
                </a:solidFill>
                <a:effectLst/>
                <a:latin typeface="-apple-system"/>
              </a:rPr>
              <a:t>: 1000</a:t>
            </a:r>
          </a:p>
          <a:p>
            <a:pPr algn="l"/>
            <a:r>
              <a:rPr lang="vi-VN" dirty="0" err="1">
                <a:solidFill>
                  <a:srgbClr val="FFFFFF"/>
                </a:solidFill>
                <a:effectLst/>
                <a:latin typeface="-apple-system"/>
              </a:rPr>
              <a:t>Loop</a:t>
            </a:r>
            <a:r>
              <a:rPr lang="vi-VN" dirty="0">
                <a:solidFill>
                  <a:srgbClr val="FFFFFF"/>
                </a:solidFill>
                <a:effectLst/>
                <a:latin typeface="-apple-system"/>
              </a:rPr>
              <a:t>: 1</a:t>
            </a:r>
          </a:p>
          <a:p>
            <a:pPr algn="l"/>
            <a:r>
              <a:rPr lang="vi-VN" dirty="0">
                <a:solidFill>
                  <a:srgbClr val="FFFFFF"/>
                </a:solidFill>
                <a:effectLst/>
                <a:latin typeface="-apple-system"/>
              </a:rPr>
              <a:t>Sau khi </a:t>
            </a:r>
            <a:r>
              <a:rPr lang="vi-VN" dirty="0" err="1">
                <a:solidFill>
                  <a:srgbClr val="FFFFFF"/>
                </a:solidFill>
                <a:effectLst/>
                <a:latin typeface="-apple-system"/>
              </a:rPr>
              <a:t>tiến</a:t>
            </a:r>
            <a:r>
              <a:rPr lang="vi-VN" dirty="0">
                <a:solidFill>
                  <a:srgbClr val="FFFFFF"/>
                </a:solidFill>
                <a:effectLst/>
                <a:latin typeface="-apple-system"/>
              </a:rPr>
              <a:t> </a:t>
            </a:r>
            <a:r>
              <a:rPr lang="vi-VN" dirty="0" err="1">
                <a:solidFill>
                  <a:srgbClr val="FFFFFF"/>
                </a:solidFill>
                <a:effectLst/>
                <a:latin typeface="-apple-system"/>
              </a:rPr>
              <a:t>hành</a:t>
            </a:r>
            <a:r>
              <a:rPr lang="vi-VN" dirty="0">
                <a:solidFill>
                  <a:srgbClr val="FFFFFF"/>
                </a:solidFill>
                <a:effectLst/>
                <a:latin typeface="-apple-system"/>
              </a:rPr>
              <a:t> </a:t>
            </a:r>
            <a:r>
              <a:rPr lang="vi-VN" dirty="0" err="1">
                <a:solidFill>
                  <a:srgbClr val="FFFFFF"/>
                </a:solidFill>
                <a:effectLst/>
                <a:latin typeface="-apple-system"/>
              </a:rPr>
              <a:t>chạy</a:t>
            </a:r>
            <a:r>
              <a:rPr lang="vi-VN" dirty="0">
                <a:solidFill>
                  <a:srgbClr val="FFFFFF"/>
                </a:solidFill>
                <a:effectLst/>
                <a:latin typeface="-apple-system"/>
              </a:rPr>
              <a:t> </a:t>
            </a:r>
            <a:r>
              <a:rPr lang="vi-VN" dirty="0" err="1">
                <a:solidFill>
                  <a:srgbClr val="FFFFFF"/>
                </a:solidFill>
                <a:effectLst/>
                <a:latin typeface="-apple-system"/>
              </a:rPr>
              <a:t>với</a:t>
            </a:r>
            <a:r>
              <a:rPr lang="vi-VN" dirty="0">
                <a:solidFill>
                  <a:srgbClr val="FFFFFF"/>
                </a:solidFill>
                <a:effectLst/>
                <a:latin typeface="-apple-system"/>
              </a:rPr>
              <a:t> </a:t>
            </a:r>
            <a:r>
              <a:rPr lang="vi-VN" dirty="0" err="1">
                <a:solidFill>
                  <a:srgbClr val="FFFFFF"/>
                </a:solidFill>
                <a:effectLst/>
                <a:latin typeface="-apple-system"/>
              </a:rPr>
              <a:t>số</a:t>
            </a:r>
            <a:r>
              <a:rPr lang="vi-VN" dirty="0">
                <a:solidFill>
                  <a:srgbClr val="FFFFFF"/>
                </a:solidFill>
                <a:effectLst/>
                <a:latin typeface="-apple-system"/>
              </a:rPr>
              <a:t> </a:t>
            </a:r>
            <a:r>
              <a:rPr lang="vi-VN" dirty="0" err="1">
                <a:solidFill>
                  <a:srgbClr val="FFFFFF"/>
                </a:solidFill>
                <a:effectLst/>
                <a:latin typeface="-apple-system"/>
              </a:rPr>
              <a:t>lượng</a:t>
            </a:r>
            <a:r>
              <a:rPr lang="vi-VN" dirty="0">
                <a:solidFill>
                  <a:srgbClr val="FFFFFF"/>
                </a:solidFill>
                <a:effectLst/>
                <a:latin typeface="-apple-system"/>
              </a:rPr>
              <a:t> </a:t>
            </a:r>
            <a:r>
              <a:rPr lang="vi-VN" dirty="0" err="1">
                <a:solidFill>
                  <a:srgbClr val="FFFFFF"/>
                </a:solidFill>
                <a:effectLst/>
                <a:latin typeface="-apple-system"/>
              </a:rPr>
              <a:t>user</a:t>
            </a:r>
            <a:r>
              <a:rPr lang="vi-VN" dirty="0">
                <a:solidFill>
                  <a:srgbClr val="FFFFFF"/>
                </a:solidFill>
                <a:effectLst/>
                <a:latin typeface="-apple-system"/>
              </a:rPr>
              <a:t> </a:t>
            </a:r>
            <a:r>
              <a:rPr lang="vi-VN" dirty="0" err="1">
                <a:solidFill>
                  <a:srgbClr val="FFFFFF"/>
                </a:solidFill>
                <a:effectLst/>
                <a:latin typeface="-apple-system"/>
              </a:rPr>
              <a:t>là</a:t>
            </a:r>
            <a:r>
              <a:rPr lang="vi-VN" dirty="0">
                <a:solidFill>
                  <a:srgbClr val="FFFFFF"/>
                </a:solidFill>
                <a:effectLst/>
                <a:latin typeface="-apple-system"/>
              </a:rPr>
              <a:t> 10000 </a:t>
            </a:r>
            <a:r>
              <a:rPr lang="vi-VN" dirty="0" err="1">
                <a:solidFill>
                  <a:srgbClr val="FFFFFF"/>
                </a:solidFill>
                <a:effectLst/>
                <a:latin typeface="-apple-system"/>
              </a:rPr>
              <a:t>thì</a:t>
            </a:r>
            <a:endParaRPr lang="vi-VN" dirty="0">
              <a:solidFill>
                <a:srgbClr val="FFFFFF"/>
              </a:solidFill>
              <a:effectLst/>
              <a:latin typeface="-apple-system"/>
            </a:endParaRPr>
          </a:p>
          <a:p>
            <a:pPr algn="l"/>
            <a:r>
              <a:rPr lang="vi-VN" dirty="0">
                <a:solidFill>
                  <a:srgbClr val="FFFFFF"/>
                </a:solidFill>
                <a:effectLst/>
                <a:latin typeface="-apple-system"/>
              </a:rPr>
              <a:t>+ </a:t>
            </a:r>
            <a:r>
              <a:rPr lang="vi-VN" dirty="0" err="1">
                <a:solidFill>
                  <a:srgbClr val="FFFFFF"/>
                </a:solidFill>
                <a:effectLst/>
                <a:latin typeface="-apple-system"/>
              </a:rPr>
              <a:t>Website</a:t>
            </a:r>
            <a:r>
              <a:rPr lang="vi-VN" dirty="0">
                <a:solidFill>
                  <a:srgbClr val="FFFFFF"/>
                </a:solidFill>
                <a:effectLst/>
                <a:latin typeface="-apple-system"/>
              </a:rPr>
              <a:t> </a:t>
            </a:r>
            <a:r>
              <a:rPr lang="vi-VN" dirty="0" err="1">
                <a:solidFill>
                  <a:srgbClr val="FFFFFF"/>
                </a:solidFill>
                <a:effectLst/>
                <a:latin typeface="-apple-system"/>
              </a:rPr>
              <a:t>vẫn</a:t>
            </a:r>
            <a:r>
              <a:rPr lang="vi-VN" dirty="0">
                <a:solidFill>
                  <a:srgbClr val="FFFFFF"/>
                </a:solidFill>
                <a:effectLst/>
                <a:latin typeface="-apple-system"/>
              </a:rPr>
              <a:t> </a:t>
            </a:r>
            <a:r>
              <a:rPr lang="vi-VN" dirty="0" err="1">
                <a:solidFill>
                  <a:srgbClr val="FFFFFF"/>
                </a:solidFill>
                <a:effectLst/>
                <a:latin typeface="-apple-system"/>
              </a:rPr>
              <a:t>chạy</a:t>
            </a:r>
            <a:r>
              <a:rPr lang="vi-VN" dirty="0">
                <a:solidFill>
                  <a:srgbClr val="FFFFFF"/>
                </a:solidFill>
                <a:effectLst/>
                <a:latin typeface="-apple-system"/>
              </a:rPr>
              <a:t> </a:t>
            </a:r>
            <a:r>
              <a:rPr lang="vi-VN" dirty="0" err="1">
                <a:solidFill>
                  <a:srgbClr val="FFFFFF"/>
                </a:solidFill>
                <a:effectLst/>
                <a:latin typeface="-apple-system"/>
              </a:rPr>
              <a:t>ổn</a:t>
            </a:r>
            <a:r>
              <a:rPr lang="vi-VN" dirty="0">
                <a:solidFill>
                  <a:srgbClr val="FFFFFF"/>
                </a:solidFill>
                <a:effectLst/>
                <a:latin typeface="-apple-system"/>
              </a:rPr>
              <a:t> </a:t>
            </a:r>
            <a:r>
              <a:rPr lang="vi-VN" dirty="0" err="1">
                <a:solidFill>
                  <a:srgbClr val="FFFFFF"/>
                </a:solidFill>
                <a:effectLst/>
                <a:latin typeface="-apple-system"/>
              </a:rPr>
              <a:t>định</a:t>
            </a:r>
            <a:r>
              <a:rPr lang="vi-VN" dirty="0">
                <a:solidFill>
                  <a:srgbClr val="FFFFFF"/>
                </a:solidFill>
                <a:effectLst/>
                <a:latin typeface="-apple-system"/>
              </a:rPr>
              <a:t> </a:t>
            </a:r>
            <a:r>
              <a:rPr lang="vi-VN" dirty="0" err="1">
                <a:solidFill>
                  <a:srgbClr val="FFFFFF"/>
                </a:solidFill>
                <a:effectLst/>
                <a:latin typeface="-apple-system"/>
              </a:rPr>
              <a:t>đến</a:t>
            </a:r>
            <a:r>
              <a:rPr lang="vi-VN" dirty="0">
                <a:solidFill>
                  <a:srgbClr val="FFFFFF"/>
                </a:solidFill>
                <a:effectLst/>
                <a:latin typeface="-apple-system"/>
              </a:rPr>
              <a:t> </a:t>
            </a:r>
            <a:r>
              <a:rPr lang="vi-VN" dirty="0" err="1">
                <a:solidFill>
                  <a:srgbClr val="FFFFFF"/>
                </a:solidFill>
                <a:effectLst/>
                <a:latin typeface="-apple-system"/>
              </a:rPr>
              <a:t>user</a:t>
            </a:r>
            <a:r>
              <a:rPr lang="vi-VN" dirty="0">
                <a:solidFill>
                  <a:srgbClr val="FFFFFF"/>
                </a:solidFill>
                <a:effectLst/>
                <a:latin typeface="-apple-system"/>
              </a:rPr>
              <a:t> </a:t>
            </a:r>
            <a:r>
              <a:rPr lang="vi-VN" dirty="0" err="1">
                <a:solidFill>
                  <a:srgbClr val="FFFFFF"/>
                </a:solidFill>
                <a:effectLst/>
                <a:latin typeface="-apple-system"/>
              </a:rPr>
              <a:t>thứ</a:t>
            </a:r>
            <a:r>
              <a:rPr lang="vi-VN" dirty="0">
                <a:solidFill>
                  <a:srgbClr val="FFFFFF"/>
                </a:solidFill>
                <a:effectLst/>
                <a:latin typeface="-apple-system"/>
              </a:rPr>
              <a:t> 100</a:t>
            </a:r>
          </a:p>
          <a:p>
            <a:pPr algn="l"/>
            <a:r>
              <a:rPr lang="vi-VN" dirty="0">
                <a:solidFill>
                  <a:srgbClr val="FFFFFF"/>
                </a:solidFill>
                <a:effectLst/>
                <a:latin typeface="-apple-system"/>
              </a:rPr>
              <a:t>+ </a:t>
            </a:r>
            <a:r>
              <a:rPr lang="vi-VN" dirty="0" err="1">
                <a:solidFill>
                  <a:srgbClr val="FFFFFF"/>
                </a:solidFill>
                <a:effectLst/>
                <a:latin typeface="-apple-system"/>
              </a:rPr>
              <a:t>Số</a:t>
            </a:r>
            <a:r>
              <a:rPr lang="vi-VN" dirty="0">
                <a:solidFill>
                  <a:srgbClr val="FFFFFF"/>
                </a:solidFill>
                <a:effectLst/>
                <a:latin typeface="-apple-system"/>
              </a:rPr>
              <a:t> </a:t>
            </a:r>
            <a:r>
              <a:rPr lang="vi-VN" dirty="0" err="1">
                <a:solidFill>
                  <a:srgbClr val="FFFFFF"/>
                </a:solidFill>
                <a:effectLst/>
                <a:latin typeface="-apple-system"/>
              </a:rPr>
              <a:t>lượng</a:t>
            </a:r>
            <a:r>
              <a:rPr lang="vi-VN" dirty="0">
                <a:solidFill>
                  <a:srgbClr val="FFFFFF"/>
                </a:solidFill>
                <a:effectLst/>
                <a:latin typeface="-apple-system"/>
              </a:rPr>
              <a:t> </a:t>
            </a:r>
            <a:r>
              <a:rPr lang="vi-VN" dirty="0" err="1">
                <a:solidFill>
                  <a:srgbClr val="FFFFFF"/>
                </a:solidFill>
                <a:effectLst/>
                <a:latin typeface="-apple-system"/>
              </a:rPr>
              <a:t>user</a:t>
            </a:r>
            <a:r>
              <a:rPr lang="vi-VN" dirty="0">
                <a:solidFill>
                  <a:srgbClr val="FFFFFF"/>
                </a:solidFill>
                <a:effectLst/>
                <a:latin typeface="-apple-system"/>
              </a:rPr>
              <a:t> truy </a:t>
            </a:r>
            <a:r>
              <a:rPr lang="vi-VN" dirty="0" err="1">
                <a:solidFill>
                  <a:srgbClr val="FFFFFF"/>
                </a:solidFill>
                <a:effectLst/>
                <a:latin typeface="-apple-system"/>
              </a:rPr>
              <a:t>cập</a:t>
            </a:r>
            <a:r>
              <a:rPr lang="vi-VN" dirty="0">
                <a:solidFill>
                  <a:srgbClr val="FFFFFF"/>
                </a:solidFill>
                <a:effectLst/>
                <a:latin typeface="-apple-system"/>
              </a:rPr>
              <a:t> </a:t>
            </a:r>
            <a:r>
              <a:rPr lang="vi-VN" dirty="0" err="1">
                <a:solidFill>
                  <a:srgbClr val="FFFFFF"/>
                </a:solidFill>
                <a:effectLst/>
                <a:latin typeface="-apple-system"/>
              </a:rPr>
              <a:t>bắt</a:t>
            </a:r>
            <a:r>
              <a:rPr lang="vi-VN" dirty="0">
                <a:solidFill>
                  <a:srgbClr val="FFFFFF"/>
                </a:solidFill>
                <a:effectLst/>
                <a:latin typeface="-apple-system"/>
              </a:rPr>
              <a:t> </a:t>
            </a:r>
            <a:r>
              <a:rPr lang="vi-VN" dirty="0" err="1">
                <a:solidFill>
                  <a:srgbClr val="FFFFFF"/>
                </a:solidFill>
                <a:effectLst/>
                <a:latin typeface="-apple-system"/>
              </a:rPr>
              <a:t>đầu</a:t>
            </a:r>
            <a:r>
              <a:rPr lang="vi-VN" dirty="0">
                <a:solidFill>
                  <a:srgbClr val="FFFFFF"/>
                </a:solidFill>
                <a:effectLst/>
                <a:latin typeface="-apple-system"/>
              </a:rPr>
              <a:t> </a:t>
            </a:r>
            <a:r>
              <a:rPr lang="vi-VN" dirty="0" err="1">
                <a:solidFill>
                  <a:srgbClr val="FFFFFF"/>
                </a:solidFill>
                <a:effectLst/>
                <a:latin typeface="-apple-system"/>
              </a:rPr>
              <a:t>giảm</a:t>
            </a:r>
            <a:r>
              <a:rPr lang="vi-VN" dirty="0">
                <a:solidFill>
                  <a:srgbClr val="FFFFFF"/>
                </a:solidFill>
                <a:effectLst/>
                <a:latin typeface="-apple-system"/>
              </a:rPr>
              <a:t> </a:t>
            </a:r>
            <a:r>
              <a:rPr lang="vi-VN" dirty="0" err="1">
                <a:solidFill>
                  <a:srgbClr val="FFFFFF"/>
                </a:solidFill>
                <a:effectLst/>
                <a:latin typeface="-apple-system"/>
              </a:rPr>
              <a:t>dần</a:t>
            </a:r>
            <a:endParaRPr lang="vi-VN" dirty="0">
              <a:solidFill>
                <a:srgbClr val="FFFFFF"/>
              </a:solidFill>
              <a:effectLst/>
              <a:latin typeface="-apple-system"/>
            </a:endParaRPr>
          </a:p>
          <a:p>
            <a:pPr algn="l"/>
            <a:r>
              <a:rPr lang="vi-VN" dirty="0">
                <a:solidFill>
                  <a:srgbClr val="FFFFFF"/>
                </a:solidFill>
                <a:effectLst/>
                <a:latin typeface="-apple-system"/>
              </a:rPr>
              <a:t>+ Trang </a:t>
            </a:r>
            <a:r>
              <a:rPr lang="vi-VN" dirty="0" err="1">
                <a:solidFill>
                  <a:srgbClr val="FFFFFF"/>
                </a:solidFill>
                <a:effectLst/>
                <a:latin typeface="-apple-system"/>
              </a:rPr>
              <a:t>Web</a:t>
            </a:r>
            <a:r>
              <a:rPr lang="vi-VN" dirty="0">
                <a:solidFill>
                  <a:srgbClr val="FFFFFF"/>
                </a:solidFill>
                <a:effectLst/>
                <a:latin typeface="-apple-system"/>
              </a:rPr>
              <a:t> </a:t>
            </a:r>
            <a:r>
              <a:rPr lang="vi-VN" dirty="0" err="1">
                <a:solidFill>
                  <a:srgbClr val="FFFFFF"/>
                </a:solidFill>
                <a:effectLst/>
                <a:latin typeface="-apple-system"/>
              </a:rPr>
              <a:t>chỉ</a:t>
            </a:r>
            <a:r>
              <a:rPr lang="vi-VN" dirty="0">
                <a:solidFill>
                  <a:srgbClr val="FFFFFF"/>
                </a:solidFill>
                <a:effectLst/>
                <a:latin typeface="-apple-system"/>
              </a:rPr>
              <a:t> </a:t>
            </a:r>
            <a:r>
              <a:rPr lang="vi-VN" dirty="0" err="1">
                <a:solidFill>
                  <a:srgbClr val="FFFFFF"/>
                </a:solidFill>
                <a:effectLst/>
                <a:latin typeface="-apple-system"/>
              </a:rPr>
              <a:t>có</a:t>
            </a:r>
            <a:r>
              <a:rPr lang="vi-VN" dirty="0">
                <a:solidFill>
                  <a:srgbClr val="FFFFFF"/>
                </a:solidFill>
                <a:effectLst/>
                <a:latin typeface="-apple-system"/>
              </a:rPr>
              <a:t> </a:t>
            </a:r>
            <a:r>
              <a:rPr lang="vi-VN" dirty="0" err="1">
                <a:solidFill>
                  <a:srgbClr val="FFFFFF"/>
                </a:solidFill>
                <a:effectLst/>
                <a:latin typeface="-apple-system"/>
              </a:rPr>
              <a:t>hiện</a:t>
            </a:r>
            <a:r>
              <a:rPr lang="vi-VN" dirty="0">
                <a:solidFill>
                  <a:srgbClr val="FFFFFF"/>
                </a:solidFill>
                <a:effectLst/>
                <a:latin typeface="-apple-system"/>
              </a:rPr>
              <a:t> </a:t>
            </a:r>
            <a:r>
              <a:rPr lang="vi-VN" dirty="0" err="1">
                <a:solidFill>
                  <a:srgbClr val="FFFFFF"/>
                </a:solidFill>
                <a:effectLst/>
                <a:latin typeface="-apple-system"/>
              </a:rPr>
              <a:t>tượng</a:t>
            </a:r>
            <a:r>
              <a:rPr lang="vi-VN" dirty="0">
                <a:solidFill>
                  <a:srgbClr val="FFFFFF"/>
                </a:solidFill>
                <a:effectLst/>
                <a:latin typeface="-apple-system"/>
              </a:rPr>
              <a:t> </a:t>
            </a:r>
            <a:r>
              <a:rPr lang="vi-VN" dirty="0" err="1">
                <a:solidFill>
                  <a:srgbClr val="FFFFFF"/>
                </a:solidFill>
                <a:effectLst/>
                <a:latin typeface="-apple-system"/>
              </a:rPr>
              <a:t>giật</a:t>
            </a:r>
            <a:r>
              <a:rPr lang="vi-VN" dirty="0">
                <a:solidFill>
                  <a:srgbClr val="FFFFFF"/>
                </a:solidFill>
                <a:effectLst/>
                <a:latin typeface="-apple-system"/>
              </a:rPr>
              <a:t> </a:t>
            </a:r>
            <a:r>
              <a:rPr lang="vi-VN" dirty="0" err="1">
                <a:solidFill>
                  <a:srgbClr val="FFFFFF"/>
                </a:solidFill>
                <a:effectLst/>
                <a:latin typeface="-apple-system"/>
              </a:rPr>
              <a:t>lag</a:t>
            </a:r>
            <a:endParaRPr lang="vi-VN" dirty="0">
              <a:solidFill>
                <a:srgbClr val="FFFFFF"/>
              </a:solidFill>
              <a:effectLst/>
              <a:latin typeface="-apple-system"/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37" name="Rectangle 1036">
            <a:extLst>
              <a:ext uri="{FF2B5EF4-FFF2-40B4-BE49-F238E27FC236}">
                <a16:creationId xmlns:a16="http://schemas.microsoft.com/office/drawing/2014/main" id="{428E76FD-76EE-4DE6-BBA4-EEA6E4B98C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5190" y="0"/>
            <a:ext cx="756681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D6F4318A-67F7-3C3A-EAD0-96658F48B5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5135" y="102674"/>
            <a:ext cx="7431632" cy="4206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Hình Bầu dục 3">
            <a:extLst>
              <a:ext uri="{FF2B5EF4-FFF2-40B4-BE49-F238E27FC236}">
                <a16:creationId xmlns:a16="http://schemas.microsoft.com/office/drawing/2014/main" id="{CA5FDFC2-3C69-8F37-69AD-A3B1F0B47A8D}"/>
              </a:ext>
            </a:extLst>
          </p:cNvPr>
          <p:cNvSpPr/>
          <p:nvPr/>
        </p:nvSpPr>
        <p:spPr>
          <a:xfrm>
            <a:off x="10858832" y="284176"/>
            <a:ext cx="1233996" cy="491287"/>
          </a:xfrm>
          <a:prstGeom prst="ellipse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vi-VN" dirty="0"/>
          </a:p>
        </p:txBody>
      </p:sp>
      <p:sp>
        <p:nvSpPr>
          <p:cNvPr id="14" name="Hộp Văn bản 13">
            <a:extLst>
              <a:ext uri="{FF2B5EF4-FFF2-40B4-BE49-F238E27FC236}">
                <a16:creationId xmlns:a16="http://schemas.microsoft.com/office/drawing/2014/main" id="{00144B1C-A485-5F6E-6995-6333B60D43D9}"/>
              </a:ext>
            </a:extLst>
          </p:cNvPr>
          <p:cNvSpPr txBox="1"/>
          <p:nvPr/>
        </p:nvSpPr>
        <p:spPr>
          <a:xfrm>
            <a:off x="5341360" y="4500627"/>
            <a:ext cx="6134470" cy="20159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br>
              <a:rPr lang="vi-VN" sz="2500" dirty="0">
                <a:effectLst/>
                <a:latin typeface="-apple-system"/>
              </a:rPr>
            </a:br>
            <a:r>
              <a:rPr lang="vi-VN" sz="2500" dirty="0" err="1">
                <a:effectLst/>
                <a:latin typeface="-apple-system"/>
              </a:rPr>
              <a:t>Giải</a:t>
            </a:r>
            <a:r>
              <a:rPr lang="vi-VN" sz="2500" dirty="0">
                <a:effectLst/>
                <a:latin typeface="-apple-system"/>
              </a:rPr>
              <a:t> </a:t>
            </a:r>
            <a:r>
              <a:rPr lang="vi-VN" sz="2500" dirty="0" err="1">
                <a:effectLst/>
                <a:latin typeface="-apple-system"/>
              </a:rPr>
              <a:t>pháp</a:t>
            </a:r>
            <a:r>
              <a:rPr lang="vi-VN" sz="2500" dirty="0">
                <a:effectLst/>
                <a:latin typeface="-apple-system"/>
              </a:rPr>
              <a:t>: + Nâng </a:t>
            </a:r>
            <a:r>
              <a:rPr lang="vi-VN" sz="2500" dirty="0" err="1">
                <a:effectLst/>
                <a:latin typeface="-apple-system"/>
              </a:rPr>
              <a:t>cấp</a:t>
            </a:r>
            <a:r>
              <a:rPr lang="vi-VN" sz="2500" dirty="0">
                <a:effectLst/>
                <a:latin typeface="-apple-system"/>
              </a:rPr>
              <a:t> </a:t>
            </a:r>
            <a:r>
              <a:rPr lang="vi-VN" sz="2500" dirty="0" err="1">
                <a:effectLst/>
                <a:latin typeface="-apple-system"/>
              </a:rPr>
              <a:t>hệ</a:t>
            </a:r>
            <a:r>
              <a:rPr lang="vi-VN" sz="2500" dirty="0">
                <a:effectLst/>
                <a:latin typeface="-apple-system"/>
              </a:rPr>
              <a:t> </a:t>
            </a:r>
            <a:r>
              <a:rPr lang="vi-VN" sz="2500" dirty="0" err="1">
                <a:effectLst/>
                <a:latin typeface="-apple-system"/>
              </a:rPr>
              <a:t>thống</a:t>
            </a:r>
            <a:r>
              <a:rPr lang="vi-VN" sz="2500" dirty="0">
                <a:effectLst/>
                <a:latin typeface="-apple-system"/>
              </a:rPr>
              <a:t> </a:t>
            </a:r>
            <a:r>
              <a:rPr lang="vi-VN" sz="2500" dirty="0" err="1">
                <a:effectLst/>
                <a:latin typeface="-apple-system"/>
              </a:rPr>
              <a:t>máy</a:t>
            </a:r>
            <a:r>
              <a:rPr lang="vi-VN" sz="2500" dirty="0">
                <a:effectLst/>
                <a:latin typeface="-apple-system"/>
              </a:rPr>
              <a:t> </a:t>
            </a:r>
            <a:r>
              <a:rPr lang="vi-VN" sz="2500" dirty="0" err="1">
                <a:effectLst/>
                <a:latin typeface="-apple-system"/>
              </a:rPr>
              <a:t>chủ</a:t>
            </a:r>
            <a:endParaRPr lang="vi-VN" sz="2500" dirty="0">
              <a:effectLst/>
              <a:latin typeface="-apple-system"/>
            </a:endParaRPr>
          </a:p>
          <a:p>
            <a:pPr algn="l"/>
            <a:r>
              <a:rPr lang="vi-VN" sz="2500" dirty="0">
                <a:effectLst/>
                <a:latin typeface="-apple-system"/>
              </a:rPr>
              <a:t>+ Tăng Cơ </a:t>
            </a:r>
            <a:r>
              <a:rPr lang="vi-VN" sz="2500" dirty="0" err="1">
                <a:effectLst/>
                <a:latin typeface="-apple-system"/>
              </a:rPr>
              <a:t>sở</a:t>
            </a:r>
            <a:r>
              <a:rPr lang="vi-VN" sz="2500" dirty="0">
                <a:effectLst/>
                <a:latin typeface="-apple-system"/>
              </a:rPr>
              <a:t> </a:t>
            </a:r>
            <a:r>
              <a:rPr lang="vi-VN" sz="2500" dirty="0" err="1">
                <a:effectLst/>
                <a:latin typeface="-apple-system"/>
              </a:rPr>
              <a:t>dữ</a:t>
            </a:r>
            <a:r>
              <a:rPr lang="vi-VN" sz="2500" dirty="0">
                <a:effectLst/>
                <a:latin typeface="-apple-system"/>
              </a:rPr>
              <a:t> </a:t>
            </a:r>
            <a:r>
              <a:rPr lang="vi-VN" sz="2500" dirty="0" err="1">
                <a:effectLst/>
                <a:latin typeface="-apple-system"/>
              </a:rPr>
              <a:t>liệu</a:t>
            </a:r>
            <a:r>
              <a:rPr lang="vi-VN" sz="2500" dirty="0">
                <a:effectLst/>
                <a:latin typeface="-apple-system"/>
              </a:rPr>
              <a:t> </a:t>
            </a:r>
            <a:r>
              <a:rPr lang="vi-VN" sz="2500" dirty="0" err="1">
                <a:effectLst/>
                <a:latin typeface="-apple-system"/>
              </a:rPr>
              <a:t>chứa</a:t>
            </a:r>
            <a:r>
              <a:rPr lang="vi-VN" sz="2500" dirty="0">
                <a:effectLst/>
                <a:latin typeface="-apple-system"/>
              </a:rPr>
              <a:t> thông tin </a:t>
            </a:r>
            <a:r>
              <a:rPr lang="vi-VN" sz="2500" dirty="0" err="1">
                <a:effectLst/>
                <a:latin typeface="-apple-system"/>
              </a:rPr>
              <a:t>người</a:t>
            </a:r>
            <a:r>
              <a:rPr lang="vi-VN" sz="2500" dirty="0">
                <a:effectLst/>
                <a:latin typeface="-apple-system"/>
              </a:rPr>
              <a:t> dung</a:t>
            </a:r>
          </a:p>
          <a:p>
            <a:pPr algn="l"/>
            <a:r>
              <a:rPr lang="vi-VN" sz="2500" dirty="0">
                <a:effectLst/>
                <a:latin typeface="-apple-system"/>
              </a:rPr>
              <a:t>+ </a:t>
            </a:r>
            <a:r>
              <a:rPr lang="vi-VN" sz="2500" dirty="0" err="1">
                <a:effectLst/>
                <a:latin typeface="-apple-system"/>
              </a:rPr>
              <a:t>Tối</a:t>
            </a:r>
            <a:r>
              <a:rPr lang="vi-VN" sz="2500" dirty="0">
                <a:effectLst/>
                <a:latin typeface="-apple-system"/>
              </a:rPr>
              <a:t> ưu </a:t>
            </a:r>
            <a:r>
              <a:rPr lang="vi-VN" sz="2500" dirty="0" err="1">
                <a:effectLst/>
                <a:latin typeface="-apple-system"/>
              </a:rPr>
              <a:t>hóa</a:t>
            </a:r>
            <a:r>
              <a:rPr lang="vi-VN" sz="2500" dirty="0">
                <a:effectLst/>
                <a:latin typeface="-apple-system"/>
              </a:rPr>
              <a:t> giao </a:t>
            </a:r>
            <a:r>
              <a:rPr lang="vi-VN" sz="2500" dirty="0" err="1">
                <a:effectLst/>
                <a:latin typeface="-apple-system"/>
              </a:rPr>
              <a:t>diện</a:t>
            </a:r>
            <a:r>
              <a:rPr lang="vi-VN" sz="2500" dirty="0">
                <a:effectLst/>
                <a:latin typeface="-apple-system"/>
              </a:rPr>
              <a:t> đơn </a:t>
            </a:r>
            <a:r>
              <a:rPr lang="vi-VN" sz="2500" dirty="0" err="1">
                <a:effectLst/>
                <a:latin typeface="-apple-system"/>
              </a:rPr>
              <a:t>giản</a:t>
            </a:r>
            <a:r>
              <a:rPr lang="vi-VN" sz="2500" dirty="0">
                <a:effectLst/>
                <a:latin typeface="-apple-system"/>
              </a:rPr>
              <a:t> hơn</a:t>
            </a:r>
          </a:p>
        </p:txBody>
      </p:sp>
    </p:spTree>
    <p:extLst>
      <p:ext uri="{BB962C8B-B14F-4D97-AF65-F5344CB8AC3E}">
        <p14:creationId xmlns:p14="http://schemas.microsoft.com/office/powerpoint/2010/main" val="10379487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BB0AEF-D6B3-0F51-4F5C-CE7EEC48C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vi-VN" dirty="0" err="1"/>
              <a:t>Hết</a:t>
            </a:r>
            <a:endParaRPr lang="vi-VN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04FBBE1-877A-00B1-D700-F058CC63E5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4925" y="2923618"/>
            <a:ext cx="10120067" cy="295738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vi-VN" sz="3000" dirty="0"/>
          </a:p>
          <a:p>
            <a:pPr marL="0" indent="0" algn="ctr">
              <a:buNone/>
            </a:pPr>
            <a:endParaRPr lang="vi-VN" sz="3000" dirty="0"/>
          </a:p>
        </p:txBody>
      </p:sp>
      <p:pic>
        <p:nvPicPr>
          <p:cNvPr id="4098" name="Picture 2" descr="Decent Image Scraps: Flower Animation | Flowers gif, Beautiful flowers,  Tulips">
            <a:extLst>
              <a:ext uri="{FF2B5EF4-FFF2-40B4-BE49-F238E27FC236}">
                <a16:creationId xmlns:a16="http://schemas.microsoft.com/office/drawing/2014/main" id="{B47BA3B7-C223-C475-D555-13C77D5C5B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3745" y="2586706"/>
            <a:ext cx="2178728" cy="3631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Decent Image Scraps: Flower Animation | Flowers gif, Beautiful flowers,  Tulips">
            <a:extLst>
              <a:ext uri="{FF2B5EF4-FFF2-40B4-BE49-F238E27FC236}">
                <a16:creationId xmlns:a16="http://schemas.microsoft.com/office/drawing/2014/main" id="{9F5A11D5-BE8D-F4B8-4F71-242AB3C399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444" y="2586706"/>
            <a:ext cx="2178728" cy="3631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Những lời cảm ơn - Thank you - dễ thương - Kết Nối-Chia Sẻ -WebCầm MinhThúy">
            <a:extLst>
              <a:ext uri="{FF2B5EF4-FFF2-40B4-BE49-F238E27FC236}">
                <a16:creationId xmlns:a16="http://schemas.microsoft.com/office/drawing/2014/main" id="{B3C78B73-5657-0FBF-9CFB-CBE84B5E25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4246" y="3092623"/>
            <a:ext cx="3781425" cy="2619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2701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9C40B-3A49-2DF7-B75F-942FCEE6BE6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endParaRPr lang="vi-V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8D1FA8-4A73-5927-FD01-7B0ACA27A7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96250"/>
            <a:ext cx="9144000" cy="2152880"/>
          </a:xfrm>
        </p:spPr>
        <p:txBody>
          <a:bodyPr>
            <a:normAutofit/>
          </a:bodyPr>
          <a:lstStyle/>
          <a:p>
            <a:endParaRPr lang="vi-VN" dirty="0"/>
          </a:p>
        </p:txBody>
      </p:sp>
      <p:pic>
        <p:nvPicPr>
          <p:cNvPr id="5" name="Hình ảnh 4">
            <a:extLst>
              <a:ext uri="{FF2B5EF4-FFF2-40B4-BE49-F238E27FC236}">
                <a16:creationId xmlns:a16="http://schemas.microsoft.com/office/drawing/2014/main" id="{940968B6-B981-0732-2BAE-53700D3C67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8438"/>
            <a:ext cx="12192000" cy="5897040"/>
          </a:xfrm>
          <a:prstGeom prst="rect">
            <a:avLst/>
          </a:prstGeom>
        </p:spPr>
      </p:pic>
      <p:pic>
        <p:nvPicPr>
          <p:cNvPr id="6" name="Hình ảnh 5">
            <a:extLst>
              <a:ext uri="{FF2B5EF4-FFF2-40B4-BE49-F238E27FC236}">
                <a16:creationId xmlns:a16="http://schemas.microsoft.com/office/drawing/2014/main" id="{FA874D55-D7C7-64EE-7519-32423AC5B0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87003"/>
            <a:ext cx="12192000" cy="5883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0113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8073A-0FBA-50C7-E6C7-AEDD60783C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</a:t>
            </a:r>
            <a:r>
              <a:rPr lang="en-US" cap="none" dirty="0"/>
              <a:t>Manual test</a:t>
            </a:r>
            <a:endParaRPr lang="vi-V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0342F2-9D8D-0150-009D-E6D1BEA414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2919" y="1811349"/>
            <a:ext cx="9784080" cy="4206240"/>
          </a:xfrm>
        </p:spPr>
        <p:txBody>
          <a:bodyPr>
            <a:normAutofit/>
          </a:bodyPr>
          <a:lstStyle/>
          <a:p>
            <a:r>
              <a:rPr lang="en-US" dirty="0"/>
              <a:t>1.1 Unit test(4 </a:t>
            </a:r>
            <a:r>
              <a:rPr lang="en-US" dirty="0" err="1"/>
              <a:t>chức</a:t>
            </a:r>
            <a:r>
              <a:rPr lang="en-US" dirty="0"/>
              <a:t> năng,30 test case,4 </a:t>
            </a:r>
            <a:r>
              <a:rPr lang="en-US" dirty="0" err="1"/>
              <a:t>lỗi</a:t>
            </a:r>
            <a:r>
              <a:rPr lang="en-US" dirty="0"/>
              <a:t>)</a:t>
            </a:r>
          </a:p>
          <a:p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ký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nhập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Quên</a:t>
            </a:r>
            <a:r>
              <a:rPr lang="en-US" dirty="0"/>
              <a:t> </a:t>
            </a:r>
            <a:r>
              <a:rPr lang="en-US" dirty="0" err="1"/>
              <a:t>mật</a:t>
            </a:r>
            <a:r>
              <a:rPr lang="en-US" dirty="0"/>
              <a:t> </a:t>
            </a:r>
            <a:r>
              <a:rPr lang="en-US" dirty="0" err="1"/>
              <a:t>khẩu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C0E6BE0-85D2-B6EE-D9BE-03BA0441DD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2918" y="2673990"/>
            <a:ext cx="10278052" cy="75501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AA3C06D-CEF9-470C-EDF5-45510BEC37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2918" y="4117101"/>
            <a:ext cx="10278052" cy="75501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19C5AD4-1996-8807-D4A1-9B581CFE01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2918" y="5571931"/>
            <a:ext cx="10635523" cy="560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1832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9C9F6F-F8BA-8AC8-1A37-14A9648B7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</a:t>
            </a:r>
            <a:r>
              <a:rPr lang="en-US" cap="none" dirty="0"/>
              <a:t>Manual test</a:t>
            </a:r>
            <a:endParaRPr lang="vi-V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464C11-AD7F-235F-4AF1-15DD21ED7C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911" y="1822486"/>
            <a:ext cx="9784080" cy="4206240"/>
          </a:xfrm>
        </p:spPr>
        <p:txBody>
          <a:bodyPr>
            <a:normAutofit/>
          </a:bodyPr>
          <a:lstStyle/>
          <a:p>
            <a:r>
              <a:rPr lang="en-US" dirty="0"/>
              <a:t>- Thanh </a:t>
            </a:r>
            <a:r>
              <a:rPr lang="en-US" dirty="0" err="1"/>
              <a:t>toán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2. </a:t>
            </a:r>
            <a:r>
              <a:rPr lang="en-US" dirty="0" err="1"/>
              <a:t>Intergration</a:t>
            </a:r>
            <a:r>
              <a:rPr lang="en-US" dirty="0"/>
              <a:t> Test(8 </a:t>
            </a:r>
            <a:r>
              <a:rPr lang="en-US" dirty="0" err="1"/>
              <a:t>chức</a:t>
            </a:r>
            <a:r>
              <a:rPr lang="en-US" dirty="0"/>
              <a:t> năng,37 test case,6 </a:t>
            </a:r>
            <a:r>
              <a:rPr lang="en-US" dirty="0" err="1"/>
              <a:t>lỗi</a:t>
            </a:r>
            <a:r>
              <a:rPr lang="en-US" dirty="0"/>
              <a:t>)</a:t>
            </a:r>
          </a:p>
          <a:p>
            <a:r>
              <a:rPr lang="en-US" dirty="0" err="1"/>
              <a:t>Thêm</a:t>
            </a:r>
            <a:r>
              <a:rPr lang="en-US" dirty="0"/>
              <a:t> </a:t>
            </a:r>
            <a:r>
              <a:rPr lang="en-US" dirty="0" err="1"/>
              <a:t>sửa</a:t>
            </a:r>
            <a:r>
              <a:rPr lang="en-US" dirty="0"/>
              <a:t> </a:t>
            </a:r>
            <a:r>
              <a:rPr lang="en-US" dirty="0" err="1"/>
              <a:t>xóa</a:t>
            </a:r>
            <a:r>
              <a:rPr lang="en-US" dirty="0"/>
              <a:t> </a:t>
            </a:r>
            <a:r>
              <a:rPr lang="en-US" dirty="0" err="1"/>
              <a:t>giỏ</a:t>
            </a:r>
            <a:r>
              <a:rPr lang="en-US" dirty="0"/>
              <a:t> </a:t>
            </a:r>
            <a:r>
              <a:rPr lang="en-US" dirty="0" err="1"/>
              <a:t>hàng</a:t>
            </a:r>
            <a:endParaRPr lang="en-US" dirty="0"/>
          </a:p>
          <a:p>
            <a:endParaRPr lang="en-US" dirty="0"/>
          </a:p>
          <a:p>
            <a:r>
              <a:rPr lang="en-US" dirty="0"/>
              <a:t>Thanh </a:t>
            </a:r>
            <a:r>
              <a:rPr lang="en-US" dirty="0" err="1"/>
              <a:t>toán</a:t>
            </a:r>
            <a:r>
              <a:rPr lang="en-US" dirty="0"/>
              <a:t> </a:t>
            </a:r>
            <a:r>
              <a:rPr lang="en-US" dirty="0" err="1"/>
              <a:t>sản</a:t>
            </a:r>
            <a:r>
              <a:rPr lang="en-US" dirty="0"/>
              <a:t> </a:t>
            </a:r>
            <a:r>
              <a:rPr lang="en-US" dirty="0" err="1"/>
              <a:t>phẩm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CD630B-362F-105F-D7AA-D0A97AA377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911" y="2143709"/>
            <a:ext cx="10465318" cy="5483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EC0629F-1FBF-FADB-6985-FFE8C3C50B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911" y="3620763"/>
            <a:ext cx="10527206" cy="60968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F1218D3-B268-5A13-3DD0-88AF897F5D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4911" y="4604037"/>
            <a:ext cx="9254231" cy="901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3808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9C9F6F-F8BA-8AC8-1A37-14A9648B7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</a:t>
            </a:r>
            <a:r>
              <a:rPr lang="en-US" cap="none" dirty="0"/>
              <a:t>Manual test</a:t>
            </a:r>
            <a:endParaRPr lang="vi-V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464C11-AD7F-235F-4AF1-15DD21ED7C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22990" y="2011680"/>
            <a:ext cx="9784080" cy="4206240"/>
          </a:xfrm>
        </p:spPr>
        <p:txBody>
          <a:bodyPr>
            <a:normAutofit/>
          </a:bodyPr>
          <a:lstStyle/>
          <a:p>
            <a:r>
              <a:rPr lang="en-US" dirty="0"/>
              <a:t>- </a:t>
            </a:r>
            <a:r>
              <a:rPr lang="en-US" dirty="0" err="1"/>
              <a:t>Tìm</a:t>
            </a:r>
            <a:r>
              <a:rPr lang="en-US" dirty="0"/>
              <a:t> </a:t>
            </a:r>
            <a:r>
              <a:rPr lang="en-US" dirty="0" err="1"/>
              <a:t>kiếm</a:t>
            </a:r>
            <a:r>
              <a:rPr lang="en-US" dirty="0"/>
              <a:t> </a:t>
            </a:r>
            <a:r>
              <a:rPr lang="en-US" dirty="0" err="1"/>
              <a:t>sản</a:t>
            </a:r>
            <a:r>
              <a:rPr lang="en-US" dirty="0"/>
              <a:t> </a:t>
            </a:r>
            <a:r>
              <a:rPr lang="en-US" dirty="0" err="1"/>
              <a:t>phẩm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Liên</a:t>
            </a:r>
            <a:r>
              <a:rPr lang="en-US" dirty="0"/>
              <a:t> </a:t>
            </a:r>
            <a:r>
              <a:rPr lang="en-US" dirty="0" err="1"/>
              <a:t>hệ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 err="1"/>
              <a:t>Danh</a:t>
            </a:r>
            <a:r>
              <a:rPr lang="en-US" dirty="0"/>
              <a:t> </a:t>
            </a:r>
            <a:r>
              <a:rPr lang="en-US" dirty="0" err="1"/>
              <a:t>mục</a:t>
            </a:r>
            <a:r>
              <a:rPr lang="en-US" dirty="0"/>
              <a:t> </a:t>
            </a:r>
            <a:r>
              <a:rPr lang="en-US" dirty="0" err="1"/>
              <a:t>sản</a:t>
            </a:r>
            <a:r>
              <a:rPr lang="en-US" dirty="0"/>
              <a:t> </a:t>
            </a:r>
            <a:r>
              <a:rPr lang="en-US" dirty="0" err="1"/>
              <a:t>phẩm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36A8A59-3EDF-56A4-4A41-E5BAEA5546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3010" y="2358134"/>
            <a:ext cx="10000852" cy="52286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79C28E8-3EDA-8895-3C3D-F4C6CB661C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3009" y="3319274"/>
            <a:ext cx="9849849" cy="65772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A7D5729-5701-B961-8C82-9FFA7A1713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3009" y="4415276"/>
            <a:ext cx="10151853" cy="60015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41359C4-26AE-1B1C-1A9F-066456B55F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3009" y="5026045"/>
            <a:ext cx="10151853" cy="590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0496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2A99F-A758-92F4-6C48-96599FF00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</a:t>
            </a:r>
            <a:r>
              <a:rPr lang="en-US" cap="none" dirty="0"/>
              <a:t>Manual test</a:t>
            </a:r>
            <a:endParaRPr lang="vi-V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5419D1-68CD-9643-4C74-52C4F13856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3. System test</a:t>
            </a:r>
          </a:p>
          <a:p>
            <a:r>
              <a:rPr lang="vi-VN" b="0" i="0" dirty="0">
                <a:effectLst/>
                <a:latin typeface="-apple-system"/>
              </a:rPr>
              <a:t>- Tiến hành test theo role phía client quy trình từ A-&gt;Z 	</a:t>
            </a:r>
            <a:endParaRPr lang="vi-VN" dirty="0">
              <a:latin typeface="-apple-system"/>
            </a:endParaRPr>
          </a:p>
          <a:p>
            <a:endParaRPr lang="vi-VN" dirty="0">
              <a:latin typeface="-apple-system"/>
            </a:endParaRPr>
          </a:p>
          <a:p>
            <a:endParaRPr lang="vi-V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361480-D3A8-6AC9-6466-3A393CF2E9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419"/>
          <a:stretch/>
        </p:blipFill>
        <p:spPr>
          <a:xfrm>
            <a:off x="1879133" y="2911717"/>
            <a:ext cx="7675927" cy="3524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4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2A99F-A758-92F4-6C48-96599FF00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</a:t>
            </a:r>
            <a:r>
              <a:rPr lang="en-US" cap="none" dirty="0"/>
              <a:t>Manual test</a:t>
            </a:r>
            <a:endParaRPr lang="vi-V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5419D1-68CD-9643-4C74-52C4F13856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endParaRPr lang="vi-VN" dirty="0"/>
          </a:p>
          <a:p>
            <a:pPr algn="ctr"/>
            <a:r>
              <a:rPr lang="vi-VN" dirty="0" err="1"/>
              <a:t>Kết</a:t>
            </a:r>
            <a:r>
              <a:rPr lang="vi-VN" dirty="0"/>
              <a:t> </a:t>
            </a:r>
            <a:r>
              <a:rPr lang="vi-VN" dirty="0" err="1"/>
              <a:t>luận</a:t>
            </a:r>
            <a:endParaRPr lang="vi-VN" dirty="0"/>
          </a:p>
          <a:p>
            <a:pPr algn="ctr"/>
            <a:r>
              <a:rPr lang="vi-VN" dirty="0">
                <a:latin typeface="-apple-system"/>
              </a:rPr>
              <a:t>Sau khi </a:t>
            </a:r>
            <a:r>
              <a:rPr lang="vi-VN" dirty="0" err="1">
                <a:latin typeface="-apple-system"/>
              </a:rPr>
              <a:t>tiến</a:t>
            </a:r>
            <a:r>
              <a:rPr lang="vi-VN" dirty="0">
                <a:latin typeface="-apple-system"/>
              </a:rPr>
              <a:t> hanh </a:t>
            </a:r>
            <a:r>
              <a:rPr lang="vi-VN" dirty="0" err="1">
                <a:latin typeface="-apple-system"/>
              </a:rPr>
              <a:t>làm</a:t>
            </a:r>
            <a:r>
              <a:rPr lang="vi-VN" dirty="0">
                <a:latin typeface="-apple-system"/>
              </a:rPr>
              <a:t> </a:t>
            </a:r>
            <a:r>
              <a:rPr lang="vi-VN" dirty="0" err="1">
                <a:latin typeface="-apple-system"/>
              </a:rPr>
              <a:t>Unitest</a:t>
            </a:r>
            <a:r>
              <a:rPr lang="vi-VN" dirty="0">
                <a:latin typeface="-apple-system"/>
              </a:rPr>
              <a:t>, </a:t>
            </a:r>
            <a:r>
              <a:rPr lang="vi-VN" dirty="0" err="1">
                <a:latin typeface="-apple-system"/>
              </a:rPr>
              <a:t>Integration</a:t>
            </a:r>
            <a:r>
              <a:rPr lang="vi-VN" dirty="0">
                <a:latin typeface="-apple-system"/>
              </a:rPr>
              <a:t> </a:t>
            </a:r>
            <a:r>
              <a:rPr lang="vi-VN" dirty="0" err="1">
                <a:latin typeface="-apple-system"/>
              </a:rPr>
              <a:t>test</a:t>
            </a:r>
            <a:r>
              <a:rPr lang="vi-VN" dirty="0">
                <a:latin typeface="-apple-system"/>
              </a:rPr>
              <a:t>, </a:t>
            </a:r>
            <a:r>
              <a:rPr lang="vi-VN" dirty="0" err="1">
                <a:latin typeface="-apple-system"/>
              </a:rPr>
              <a:t>System</a:t>
            </a:r>
            <a:r>
              <a:rPr lang="vi-VN" dirty="0">
                <a:latin typeface="-apple-system"/>
              </a:rPr>
              <a:t> </a:t>
            </a:r>
            <a:r>
              <a:rPr lang="vi-VN" dirty="0" err="1">
                <a:latin typeface="-apple-system"/>
              </a:rPr>
              <a:t>test</a:t>
            </a:r>
            <a:endParaRPr lang="vi-VN" dirty="0">
              <a:latin typeface="-apple-system"/>
            </a:endParaRPr>
          </a:p>
          <a:p>
            <a:pPr algn="ctr"/>
            <a:r>
              <a:rPr lang="vi-VN" dirty="0" err="1">
                <a:latin typeface="-apple-system"/>
              </a:rPr>
              <a:t>Có</a:t>
            </a:r>
            <a:r>
              <a:rPr lang="vi-VN" dirty="0">
                <a:latin typeface="-apple-system"/>
              </a:rPr>
              <a:t> </a:t>
            </a:r>
            <a:r>
              <a:rPr lang="vi-VN" dirty="0" err="1">
                <a:latin typeface="-apple-system"/>
              </a:rPr>
              <a:t>tất</a:t>
            </a:r>
            <a:r>
              <a:rPr lang="vi-VN" dirty="0">
                <a:latin typeface="-apple-system"/>
              </a:rPr>
              <a:t> </a:t>
            </a:r>
            <a:r>
              <a:rPr lang="vi-VN" dirty="0" err="1">
                <a:latin typeface="-apple-system"/>
              </a:rPr>
              <a:t>cả</a:t>
            </a:r>
            <a:r>
              <a:rPr lang="vi-VN" dirty="0">
                <a:latin typeface="-apple-system"/>
              </a:rPr>
              <a:t> 10 </a:t>
            </a:r>
            <a:r>
              <a:rPr lang="vi-VN" dirty="0" err="1">
                <a:latin typeface="-apple-system"/>
              </a:rPr>
              <a:t>trường</a:t>
            </a:r>
            <a:r>
              <a:rPr lang="vi-VN" dirty="0">
                <a:latin typeface="-apple-system"/>
              </a:rPr>
              <a:t> </a:t>
            </a:r>
            <a:r>
              <a:rPr lang="vi-VN" dirty="0" err="1">
                <a:latin typeface="-apple-system"/>
              </a:rPr>
              <a:t>hợp</a:t>
            </a:r>
            <a:r>
              <a:rPr lang="vi-VN" dirty="0">
                <a:latin typeface="-apple-system"/>
              </a:rPr>
              <a:t> </a:t>
            </a:r>
            <a:r>
              <a:rPr lang="vi-VN" dirty="0" err="1">
                <a:latin typeface="-apple-system"/>
              </a:rPr>
              <a:t>fail</a:t>
            </a:r>
            <a:r>
              <a:rPr lang="vi-VN" dirty="0">
                <a:latin typeface="-apple-system"/>
              </a:rPr>
              <a:t> – </a:t>
            </a:r>
            <a:r>
              <a:rPr lang="vi-VN" dirty="0" err="1">
                <a:latin typeface="-apple-system"/>
              </a:rPr>
              <a:t>chủ</a:t>
            </a:r>
            <a:r>
              <a:rPr lang="vi-VN" dirty="0">
                <a:latin typeface="-apple-system"/>
              </a:rPr>
              <a:t> </a:t>
            </a:r>
            <a:r>
              <a:rPr lang="vi-VN" dirty="0" err="1">
                <a:latin typeface="-apple-system"/>
              </a:rPr>
              <a:t>yếu</a:t>
            </a:r>
            <a:r>
              <a:rPr lang="vi-VN" dirty="0">
                <a:latin typeface="-apple-system"/>
              </a:rPr>
              <a:t> </a:t>
            </a:r>
            <a:r>
              <a:rPr lang="vi-VN" dirty="0" err="1">
                <a:latin typeface="-apple-system"/>
              </a:rPr>
              <a:t>là</a:t>
            </a:r>
            <a:r>
              <a:rPr lang="vi-VN" dirty="0">
                <a:latin typeface="-apple-system"/>
              </a:rPr>
              <a:t> </a:t>
            </a:r>
            <a:r>
              <a:rPr lang="vi-VN" dirty="0" err="1">
                <a:latin typeface="-apple-system"/>
              </a:rPr>
              <a:t>các</a:t>
            </a:r>
            <a:r>
              <a:rPr lang="vi-VN" dirty="0">
                <a:latin typeface="-apple-system"/>
              </a:rPr>
              <a:t> </a:t>
            </a:r>
            <a:r>
              <a:rPr lang="vi-VN" dirty="0" err="1">
                <a:latin typeface="-apple-system"/>
              </a:rPr>
              <a:t>lỗi</a:t>
            </a:r>
            <a:r>
              <a:rPr lang="vi-VN" dirty="0">
                <a:latin typeface="-apple-system"/>
              </a:rPr>
              <a:t> </a:t>
            </a:r>
            <a:r>
              <a:rPr lang="vi-VN" dirty="0" err="1">
                <a:latin typeface="-apple-system"/>
              </a:rPr>
              <a:t>về</a:t>
            </a:r>
            <a:r>
              <a:rPr lang="vi-VN" dirty="0">
                <a:latin typeface="-apple-system"/>
              </a:rPr>
              <a:t> </a:t>
            </a:r>
            <a:r>
              <a:rPr lang="vi-VN" dirty="0" err="1">
                <a:latin typeface="-apple-system"/>
              </a:rPr>
              <a:t>phía</a:t>
            </a:r>
            <a:r>
              <a:rPr lang="vi-VN" dirty="0">
                <a:latin typeface="-apple-system"/>
              </a:rPr>
              <a:t> chưa </a:t>
            </a:r>
            <a:r>
              <a:rPr lang="vi-VN" dirty="0" err="1">
                <a:latin typeface="-apple-system"/>
              </a:rPr>
              <a:t>tối</a:t>
            </a:r>
            <a:r>
              <a:rPr lang="vi-VN" dirty="0">
                <a:latin typeface="-apple-system"/>
              </a:rPr>
              <a:t> ưu </a:t>
            </a:r>
            <a:r>
              <a:rPr lang="vi-VN" dirty="0" err="1">
                <a:latin typeface="-apple-system"/>
              </a:rPr>
              <a:t>người</a:t>
            </a:r>
            <a:r>
              <a:rPr lang="vi-VN" dirty="0">
                <a:latin typeface="-apple-system"/>
              </a:rPr>
              <a:t> </a:t>
            </a:r>
            <a:r>
              <a:rPr lang="vi-VN" dirty="0" err="1">
                <a:latin typeface="-apple-system"/>
              </a:rPr>
              <a:t>dùng</a:t>
            </a:r>
            <a:endParaRPr lang="vi-VN" dirty="0">
              <a:latin typeface="-apple-system"/>
            </a:endParaRPr>
          </a:p>
          <a:p>
            <a:pPr algn="ctr"/>
            <a:r>
              <a:rPr lang="vi-VN" dirty="0" err="1">
                <a:latin typeface="-apple-system"/>
              </a:rPr>
              <a:t>Lỗi</a:t>
            </a:r>
            <a:r>
              <a:rPr lang="vi-VN" dirty="0">
                <a:latin typeface="-apple-system"/>
              </a:rPr>
              <a:t> không </a:t>
            </a:r>
            <a:r>
              <a:rPr lang="vi-VN" dirty="0" err="1">
                <a:latin typeface="-apple-system"/>
              </a:rPr>
              <a:t>quá</a:t>
            </a:r>
            <a:r>
              <a:rPr lang="vi-VN" dirty="0">
                <a:latin typeface="-apple-system"/>
              </a:rPr>
              <a:t> </a:t>
            </a:r>
            <a:r>
              <a:rPr lang="vi-VN" dirty="0" err="1">
                <a:latin typeface="-apple-system"/>
              </a:rPr>
              <a:t>lớn</a:t>
            </a:r>
            <a:r>
              <a:rPr lang="vi-VN" dirty="0">
                <a:latin typeface="-apple-system"/>
              </a:rPr>
              <a:t> </a:t>
            </a:r>
            <a:r>
              <a:rPr lang="vi-VN" dirty="0" err="1">
                <a:latin typeface="-apple-system"/>
              </a:rPr>
              <a:t>và</a:t>
            </a:r>
            <a:r>
              <a:rPr lang="vi-VN" dirty="0">
                <a:latin typeface="-apple-system"/>
              </a:rPr>
              <a:t> </a:t>
            </a:r>
            <a:r>
              <a:rPr lang="vi-VN" dirty="0" err="1">
                <a:latin typeface="-apple-system"/>
              </a:rPr>
              <a:t>chỉ</a:t>
            </a:r>
            <a:r>
              <a:rPr lang="vi-VN" dirty="0">
                <a:latin typeface="-apple-system"/>
              </a:rPr>
              <a:t> </a:t>
            </a:r>
            <a:r>
              <a:rPr lang="vi-VN" dirty="0" err="1">
                <a:latin typeface="-apple-system"/>
              </a:rPr>
              <a:t>ảnh</a:t>
            </a:r>
            <a:r>
              <a:rPr lang="vi-VN" dirty="0">
                <a:latin typeface="-apple-system"/>
              </a:rPr>
              <a:t> </a:t>
            </a:r>
            <a:r>
              <a:rPr lang="vi-VN" dirty="0" err="1">
                <a:latin typeface="-apple-system"/>
              </a:rPr>
              <a:t>hướng</a:t>
            </a:r>
            <a:r>
              <a:rPr lang="vi-VN" dirty="0">
                <a:latin typeface="-apple-system"/>
              </a:rPr>
              <a:t> </a:t>
            </a:r>
            <a:r>
              <a:rPr lang="vi-VN" dirty="0" err="1">
                <a:latin typeface="-apple-system"/>
              </a:rPr>
              <a:t>đến</a:t>
            </a:r>
            <a:r>
              <a:rPr lang="vi-VN" dirty="0">
                <a:latin typeface="-apple-system"/>
              </a:rPr>
              <a:t> </a:t>
            </a:r>
            <a:r>
              <a:rPr lang="vi-VN" dirty="0" err="1">
                <a:latin typeface="-apple-system"/>
              </a:rPr>
              <a:t>trải</a:t>
            </a:r>
            <a:r>
              <a:rPr lang="vi-VN" dirty="0">
                <a:latin typeface="-apple-system"/>
              </a:rPr>
              <a:t> </a:t>
            </a:r>
            <a:r>
              <a:rPr lang="vi-VN" dirty="0" err="1">
                <a:latin typeface="-apple-system"/>
              </a:rPr>
              <a:t>nghiệm</a:t>
            </a:r>
            <a:r>
              <a:rPr lang="vi-VN" dirty="0">
                <a:latin typeface="-apple-system"/>
              </a:rPr>
              <a:t> </a:t>
            </a:r>
            <a:r>
              <a:rPr lang="vi-VN" dirty="0" err="1">
                <a:latin typeface="-apple-system"/>
              </a:rPr>
              <a:t>người</a:t>
            </a:r>
            <a:r>
              <a:rPr lang="vi-VN" dirty="0">
                <a:latin typeface="-apple-system"/>
              </a:rPr>
              <a:t> </a:t>
            </a:r>
            <a:r>
              <a:rPr lang="vi-VN" dirty="0" err="1">
                <a:latin typeface="-apple-system"/>
              </a:rPr>
              <a:t>dùng</a:t>
            </a:r>
            <a:endParaRPr lang="vi-VN" dirty="0">
              <a:latin typeface="-apple-system"/>
            </a:endParaRPr>
          </a:p>
          <a:p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9640813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2A99F-A758-92F4-6C48-96599FF00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</a:t>
            </a:r>
            <a:r>
              <a:rPr lang="en-US" cap="none" dirty="0"/>
              <a:t>Junit5</a:t>
            </a:r>
            <a:endParaRPr lang="vi-V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5419D1-68CD-9643-4C74-52C4F13856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2919" y="1852289"/>
            <a:ext cx="9784080" cy="4206240"/>
          </a:xfrm>
        </p:spPr>
        <p:txBody>
          <a:bodyPr/>
          <a:lstStyle/>
          <a:p>
            <a:r>
              <a:rPr lang="vi-VN" dirty="0">
                <a:latin typeface="-apple-system"/>
              </a:rPr>
              <a:t>Chọn 2 chức năng đăng nhập và đăng ký để thực </a:t>
            </a:r>
            <a:r>
              <a:rPr lang="vi-VN" dirty="0" err="1">
                <a:latin typeface="-apple-system"/>
              </a:rPr>
              <a:t>hiện</a:t>
            </a:r>
            <a:r>
              <a:rPr lang="vi-VN" dirty="0">
                <a:latin typeface="-apple-system"/>
              </a:rPr>
              <a:t> </a:t>
            </a:r>
            <a:r>
              <a:rPr lang="vi-VN" dirty="0" err="1">
                <a:latin typeface="-apple-system"/>
              </a:rPr>
              <a:t>với</a:t>
            </a:r>
            <a:r>
              <a:rPr lang="vi-VN" dirty="0">
                <a:latin typeface="-apple-system"/>
              </a:rPr>
              <a:t> tổng cộng hơn 10 test case</a:t>
            </a:r>
          </a:p>
          <a:p>
            <a:endParaRPr lang="vi-VN" dirty="0">
              <a:latin typeface="-apple-system"/>
            </a:endParaRPr>
          </a:p>
          <a:p>
            <a:endParaRPr lang="vi-V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FA83C5C-279F-621D-435F-90436D7B1B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8681" y="2685069"/>
            <a:ext cx="4454555" cy="39788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A45BF1-AAAB-4051-B676-75F87B72E3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3760" y="2685069"/>
            <a:ext cx="4982523" cy="3978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65080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anded">
  <a:themeElements>
    <a:clrScheme name="Banded">
      <a:dk1>
        <a:srgbClr val="2C2C2C"/>
      </a:dk1>
      <a:lt1>
        <a:srgbClr val="FFFFFF"/>
      </a:lt1>
      <a:dk2>
        <a:srgbClr val="099BDD"/>
      </a:dk2>
      <a:lt2>
        <a:srgbClr val="F2F2F2"/>
      </a:lt2>
      <a:accent1>
        <a:srgbClr val="FFC000"/>
      </a:accent1>
      <a:accent2>
        <a:srgbClr val="A5D028"/>
      </a:accent2>
      <a:accent3>
        <a:srgbClr val="08CC78"/>
      </a:accent3>
      <a:accent4>
        <a:srgbClr val="F24099"/>
      </a:accent4>
      <a:accent5>
        <a:srgbClr val="828288"/>
      </a:accent5>
      <a:accent6>
        <a:srgbClr val="F56617"/>
      </a:accent6>
      <a:hlink>
        <a:srgbClr val="005DBA"/>
      </a:hlink>
      <a:folHlink>
        <a:srgbClr val="6C606A"/>
      </a:folHlink>
    </a:clrScheme>
    <a:fontScheme name="Banded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nded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nded" id="{98DFF888-2449-4D28-977C-6306C017633E}" vid="{9792607F-9579-4224-82FF-9C88C3E1E53D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AB487F495D59946A6C2C86714562760" ma:contentTypeVersion="11" ma:contentTypeDescription="Create a new document." ma:contentTypeScope="" ma:versionID="bdd6f0831720a1900a58274960422a59">
  <xsd:schema xmlns:xsd="http://www.w3.org/2001/XMLSchema" xmlns:xs="http://www.w3.org/2001/XMLSchema" xmlns:p="http://schemas.microsoft.com/office/2006/metadata/properties" xmlns:ns3="75ffe28d-6e00-4dfd-a4cd-e079a2ac4bda" xmlns:ns4="4eab7eeb-fdbc-41aa-9101-f6eb6c6bc1b6" targetNamespace="http://schemas.microsoft.com/office/2006/metadata/properties" ma:root="true" ma:fieldsID="3bb6815fc793dcde96741ba0a3bac8b6" ns3:_="" ns4:_="">
    <xsd:import namespace="75ffe28d-6e00-4dfd-a4cd-e079a2ac4bda"/>
    <xsd:import namespace="4eab7eeb-fdbc-41aa-9101-f6eb6c6bc1b6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5ffe28d-6e00-4dfd-a4cd-e079a2ac4bd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eab7eeb-fdbc-41aa-9101-f6eb6c6bc1b6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54D9BA1-8D80-4B71-80BA-23AC246633C7}">
  <ds:schemaRefs>
    <ds:schemaRef ds:uri="http://schemas.microsoft.com/office/2006/metadata/properties"/>
    <ds:schemaRef ds:uri="75ffe28d-6e00-4dfd-a4cd-e079a2ac4bda"/>
    <ds:schemaRef ds:uri="http://schemas.microsoft.com/office/2006/documentManagement/types"/>
    <ds:schemaRef ds:uri="http://purl.org/dc/terms/"/>
    <ds:schemaRef ds:uri="4eab7eeb-fdbc-41aa-9101-f6eb6c6bc1b6"/>
    <ds:schemaRef ds:uri="http://purl.org/dc/dcmitype/"/>
    <ds:schemaRef ds:uri="http://schemas.microsoft.com/office/infopath/2007/PartnerControls"/>
    <ds:schemaRef ds:uri="http://purl.org/dc/elements/1.1/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92F9B993-F032-4037-ACFF-5B28DF0F62B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5ffe28d-6e00-4dfd-a4cd-e079a2ac4bda"/>
    <ds:schemaRef ds:uri="4eab7eeb-fdbc-41aa-9101-f6eb6c6bc1b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E633DEF-7663-4D40-BF8B-1C94D058F6B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175</TotalTime>
  <Words>619</Words>
  <Application>Microsoft Office PowerPoint</Application>
  <PresentationFormat>Màn hình rộng</PresentationFormat>
  <Paragraphs>112</Paragraphs>
  <Slides>27</Slides>
  <Notes>0</Notes>
  <HiddenSlides>0</HiddenSlides>
  <MMClips>0</MMClips>
  <ScaleCrop>false</ScaleCrop>
  <HeadingPairs>
    <vt:vector size="6" baseType="variant">
      <vt:variant>
        <vt:lpstr>Phông được Dùng</vt:lpstr>
      </vt:variant>
      <vt:variant>
        <vt:i4>6</vt:i4>
      </vt:variant>
      <vt:variant>
        <vt:lpstr>Chủ đề</vt:lpstr>
      </vt:variant>
      <vt:variant>
        <vt:i4>1</vt:i4>
      </vt:variant>
      <vt:variant>
        <vt:lpstr>Tiêu đề Bản chiếu</vt:lpstr>
      </vt:variant>
      <vt:variant>
        <vt:i4>27</vt:i4>
      </vt:variant>
    </vt:vector>
  </HeadingPairs>
  <TitlesOfParts>
    <vt:vector size="34" baseType="lpstr">
      <vt:lpstr>-apple-system</vt:lpstr>
      <vt:lpstr>Arial</vt:lpstr>
      <vt:lpstr>Corbel</vt:lpstr>
      <vt:lpstr>Tahoma</vt:lpstr>
      <vt:lpstr>Verdana</vt:lpstr>
      <vt:lpstr>Wingdings</vt:lpstr>
      <vt:lpstr>Banded</vt:lpstr>
      <vt:lpstr>Đồ án cuối kỳ Công nghệ kiểm thử ứng dụng</vt:lpstr>
      <vt:lpstr>Bản trình bày PowerPoint</vt:lpstr>
      <vt:lpstr>Bản trình bày PowerPoint</vt:lpstr>
      <vt:lpstr>1. Manual test</vt:lpstr>
      <vt:lpstr>1. Manual test</vt:lpstr>
      <vt:lpstr>1. Manual test</vt:lpstr>
      <vt:lpstr>1. Manual test</vt:lpstr>
      <vt:lpstr>1. Manual test</vt:lpstr>
      <vt:lpstr>2. Junit5</vt:lpstr>
      <vt:lpstr>3. API</vt:lpstr>
      <vt:lpstr>3. API</vt:lpstr>
      <vt:lpstr>3. API</vt:lpstr>
      <vt:lpstr>3. API</vt:lpstr>
      <vt:lpstr>4. Selenium</vt:lpstr>
      <vt:lpstr>4.Selenium</vt:lpstr>
      <vt:lpstr>4.Selenium</vt:lpstr>
      <vt:lpstr>4.Selenium</vt:lpstr>
      <vt:lpstr>4.Selenium</vt:lpstr>
      <vt:lpstr>4.Selenium</vt:lpstr>
      <vt:lpstr>4.Selenium</vt:lpstr>
      <vt:lpstr>4.Selenium</vt:lpstr>
      <vt:lpstr>4.Selenium</vt:lpstr>
      <vt:lpstr>5.Jmeter</vt:lpstr>
      <vt:lpstr>5.Jmeter</vt:lpstr>
      <vt:lpstr>5.Jmeter</vt:lpstr>
      <vt:lpstr>5.Jmeter</vt:lpstr>
      <vt:lpstr>Hết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Đồ án cuối kỳ Công nghệ kiểm thử ứng dụng</dc:title>
  <dc:creator>Vo Van Truong</dc:creator>
  <cp:lastModifiedBy>Nguyen Hoang Thien Phuc</cp:lastModifiedBy>
  <cp:revision>44</cp:revision>
  <dcterms:created xsi:type="dcterms:W3CDTF">2022-07-14T16:33:00Z</dcterms:created>
  <dcterms:modified xsi:type="dcterms:W3CDTF">2022-07-15T01:44:33Z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0x0101001AB487F495D59946A6C2C86714562760</vt:lpwstr>
  </property>
</Properties>
</file>